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57" r:id="rId6"/>
    <p:sldId id="258" r:id="rId7"/>
    <p:sldId id="259"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68" d="100"/>
          <a:sy n="68" d="100"/>
        </p:scale>
        <p:origin x="84" y="156"/>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3226"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CE6AB8-B881-4727-81E4-8F150B795B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BC3BA12-00C9-4178-A6D0-60536D00E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192FFE-9A79-4B09-A370-A3F647DE624F}" type="datetimeFigureOut">
              <a:rPr lang="en-US" smtClean="0"/>
              <a:t>8/17/2021</a:t>
            </a:fld>
            <a:endParaRPr lang="en-US" dirty="0"/>
          </a:p>
        </p:txBody>
      </p:sp>
      <p:sp>
        <p:nvSpPr>
          <p:cNvPr id="4" name="Footer Placeholder 3">
            <a:extLst>
              <a:ext uri="{FF2B5EF4-FFF2-40B4-BE49-F238E27FC236}">
                <a16:creationId xmlns:a16="http://schemas.microsoft.com/office/drawing/2014/main" id="{EB9488A2-37D8-4146-8EF6-799539FBB8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216018B-4398-42EA-A6EB-63D548F4C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AA6C83-C7AE-4A16-A795-3EF5870D159D}" type="slidenum">
              <a:rPr lang="en-US" smtClean="0"/>
              <a:t>‹#›</a:t>
            </a:fld>
            <a:endParaRPr lang="en-US" dirty="0"/>
          </a:p>
        </p:txBody>
      </p:sp>
    </p:spTree>
    <p:extLst>
      <p:ext uri="{BB962C8B-B14F-4D97-AF65-F5344CB8AC3E}">
        <p14:creationId xmlns:p14="http://schemas.microsoft.com/office/powerpoint/2010/main" val="252587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ADC0B-3AFF-4583-A2D6-A3E917FBC9FC}" type="datetimeFigureOut">
              <a:rPr lang="en-US" smtClean="0"/>
              <a:t>8/17/2021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EF9-332E-4578-9281-905F5369A446}" type="slidenum">
              <a:rPr lang="en-US" smtClean="0"/>
              <a:t>‹#›</a:t>
            </a:fld>
            <a:endParaRPr lang="en-US" dirty="0"/>
          </a:p>
        </p:txBody>
      </p:sp>
    </p:spTree>
    <p:extLst>
      <p:ext uri="{BB962C8B-B14F-4D97-AF65-F5344CB8AC3E}">
        <p14:creationId xmlns:p14="http://schemas.microsoft.com/office/powerpoint/2010/main" val="173941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1</a:t>
            </a:fld>
            <a:endParaRPr lang="en-US" dirty="0"/>
          </a:p>
        </p:txBody>
      </p:sp>
    </p:spTree>
    <p:extLst>
      <p:ext uri="{BB962C8B-B14F-4D97-AF65-F5344CB8AC3E}">
        <p14:creationId xmlns:p14="http://schemas.microsoft.com/office/powerpoint/2010/main" val="330914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2</a:t>
            </a:fld>
            <a:endParaRPr lang="en-US" dirty="0"/>
          </a:p>
        </p:txBody>
      </p:sp>
    </p:spTree>
    <p:extLst>
      <p:ext uri="{BB962C8B-B14F-4D97-AF65-F5344CB8AC3E}">
        <p14:creationId xmlns:p14="http://schemas.microsoft.com/office/powerpoint/2010/main" val="49198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3</a:t>
            </a:fld>
            <a:endParaRPr lang="en-US" dirty="0"/>
          </a:p>
        </p:txBody>
      </p:sp>
    </p:spTree>
    <p:extLst>
      <p:ext uri="{BB962C8B-B14F-4D97-AF65-F5344CB8AC3E}">
        <p14:creationId xmlns:p14="http://schemas.microsoft.com/office/powerpoint/2010/main" val="102879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4</a:t>
            </a:fld>
            <a:endParaRPr lang="en-US" dirty="0"/>
          </a:p>
        </p:txBody>
      </p:sp>
    </p:spTree>
    <p:extLst>
      <p:ext uri="{BB962C8B-B14F-4D97-AF65-F5344CB8AC3E}">
        <p14:creationId xmlns:p14="http://schemas.microsoft.com/office/powerpoint/2010/main" val="115079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5</a:t>
            </a:fld>
            <a:endParaRPr lang="en-US" dirty="0"/>
          </a:p>
        </p:txBody>
      </p:sp>
    </p:spTree>
    <p:extLst>
      <p:ext uri="{BB962C8B-B14F-4D97-AF65-F5344CB8AC3E}">
        <p14:creationId xmlns:p14="http://schemas.microsoft.com/office/powerpoint/2010/main" val="92380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54EF9-332E-4578-9281-905F5369A446}" type="slidenum">
              <a:rPr lang="en-US" smtClean="0"/>
              <a:t>6</a:t>
            </a:fld>
            <a:endParaRPr lang="en-US" dirty="0"/>
          </a:p>
        </p:txBody>
      </p:sp>
    </p:spTree>
    <p:extLst>
      <p:ext uri="{BB962C8B-B14F-4D97-AF65-F5344CB8AC3E}">
        <p14:creationId xmlns:p14="http://schemas.microsoft.com/office/powerpoint/2010/main" val="13962162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svg"/><Relationship Id="rId3" Type="http://schemas.openxmlformats.org/officeDocument/2006/relationships/image" Target="../media/image96.svg"/><Relationship Id="rId7" Type="http://schemas.openxmlformats.org/officeDocument/2006/relationships/image" Target="../media/image100.sv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99.png"/><Relationship Id="rId11" Type="http://schemas.openxmlformats.org/officeDocument/2006/relationships/image" Target="../media/image104.svg"/><Relationship Id="rId5" Type="http://schemas.openxmlformats.org/officeDocument/2006/relationships/image" Target="../media/image98.sv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26.svg"/><Relationship Id="rId3" Type="http://schemas.openxmlformats.org/officeDocument/2006/relationships/image" Target="../media/image108.svg"/><Relationship Id="rId7" Type="http://schemas.openxmlformats.org/officeDocument/2006/relationships/image" Target="../media/image44.svg"/><Relationship Id="rId12" Type="http://schemas.openxmlformats.org/officeDocument/2006/relationships/image" Target="../media/image25.png"/><Relationship Id="rId2" Type="http://schemas.openxmlformats.org/officeDocument/2006/relationships/image" Target="../media/image107.png"/><Relationship Id="rId1" Type="http://schemas.openxmlformats.org/officeDocument/2006/relationships/slideMaster" Target="../slideMasters/slideMaster1.xml"/><Relationship Id="rId6" Type="http://schemas.openxmlformats.org/officeDocument/2006/relationships/image" Target="../media/image43.png"/><Relationship Id="rId11" Type="http://schemas.openxmlformats.org/officeDocument/2006/relationships/image" Target="../media/image114.svg"/><Relationship Id="rId5" Type="http://schemas.openxmlformats.org/officeDocument/2006/relationships/image" Target="../media/image110.svg"/><Relationship Id="rId10" Type="http://schemas.openxmlformats.org/officeDocument/2006/relationships/image" Target="../media/image113.png"/><Relationship Id="rId4" Type="http://schemas.openxmlformats.org/officeDocument/2006/relationships/image" Target="../media/image109.png"/><Relationship Id="rId9" Type="http://schemas.openxmlformats.org/officeDocument/2006/relationships/image" Target="../media/image112.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26.svg"/><Relationship Id="rId3" Type="http://schemas.openxmlformats.org/officeDocument/2006/relationships/image" Target="../media/image116.svg"/><Relationship Id="rId7" Type="http://schemas.openxmlformats.org/officeDocument/2006/relationships/image" Target="../media/image120.svg"/><Relationship Id="rId12" Type="http://schemas.openxmlformats.org/officeDocument/2006/relationships/image" Target="../media/image25.png"/><Relationship Id="rId2" Type="http://schemas.openxmlformats.org/officeDocument/2006/relationships/image" Target="../media/image115.png"/><Relationship Id="rId1" Type="http://schemas.openxmlformats.org/officeDocument/2006/relationships/slideMaster" Target="../slideMasters/slideMaster1.xml"/><Relationship Id="rId6" Type="http://schemas.openxmlformats.org/officeDocument/2006/relationships/image" Target="../media/image119.png"/><Relationship Id="rId11" Type="http://schemas.openxmlformats.org/officeDocument/2006/relationships/image" Target="../media/image124.svg"/><Relationship Id="rId5" Type="http://schemas.openxmlformats.org/officeDocument/2006/relationships/image" Target="../media/image118.sv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svg"/><Relationship Id="rId3" Type="http://schemas.openxmlformats.org/officeDocument/2006/relationships/image" Target="../media/image126.svg"/><Relationship Id="rId7" Type="http://schemas.openxmlformats.org/officeDocument/2006/relationships/image" Target="../media/image130.svg"/><Relationship Id="rId12" Type="http://schemas.openxmlformats.org/officeDocument/2006/relationships/image" Target="../media/image135.png"/><Relationship Id="rId2" Type="http://schemas.openxmlformats.org/officeDocument/2006/relationships/image" Target="../media/image125.png"/><Relationship Id="rId1" Type="http://schemas.openxmlformats.org/officeDocument/2006/relationships/slideMaster" Target="../slideMasters/slideMaster1.xml"/><Relationship Id="rId6" Type="http://schemas.openxmlformats.org/officeDocument/2006/relationships/image" Target="../media/image129.png"/><Relationship Id="rId11" Type="http://schemas.openxmlformats.org/officeDocument/2006/relationships/image" Target="../media/image134.svg"/><Relationship Id="rId5" Type="http://schemas.openxmlformats.org/officeDocument/2006/relationships/image" Target="../media/image128.svg"/><Relationship Id="rId15" Type="http://schemas.openxmlformats.org/officeDocument/2006/relationships/image" Target="../media/image138.sv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svg"/><Relationship Id="rId14" Type="http://schemas.openxmlformats.org/officeDocument/2006/relationships/image" Target="../media/image13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6.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26.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25.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26.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25.png"/><Relationship Id="rId2"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26.sv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25.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1.png"/><Relationship Id="rId11" Type="http://schemas.openxmlformats.org/officeDocument/2006/relationships/image" Target="../media/image44.svg"/><Relationship Id="rId5" Type="http://schemas.openxmlformats.org/officeDocument/2006/relationships/image" Target="../media/image70.svg"/><Relationship Id="rId10" Type="http://schemas.openxmlformats.org/officeDocument/2006/relationships/image" Target="../media/image43.png"/><Relationship Id="rId4" Type="http://schemas.openxmlformats.org/officeDocument/2006/relationships/image" Target="../media/image69.png"/><Relationship Id="rId9" Type="http://schemas.openxmlformats.org/officeDocument/2006/relationships/image" Target="../media/image74.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26.svg"/><Relationship Id="rId3" Type="http://schemas.openxmlformats.org/officeDocument/2006/relationships/image" Target="../media/image76.svg"/><Relationship Id="rId7" Type="http://schemas.openxmlformats.org/officeDocument/2006/relationships/image" Target="../media/image80.svg"/><Relationship Id="rId12" Type="http://schemas.openxmlformats.org/officeDocument/2006/relationships/image" Target="../media/image25.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26.sv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25.png"/><Relationship Id="rId2" Type="http://schemas.openxmlformats.org/officeDocument/2006/relationships/image" Target="../media/image85.png"/><Relationship Id="rId1" Type="http://schemas.openxmlformats.org/officeDocument/2006/relationships/slideMaster" Target="../slideMasters/slideMaster1.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2"/>
            </a:gs>
            <a:gs pos="100000">
              <a:srgbClr val="7030A0"/>
            </a:gs>
          </a:gsLst>
          <a:lin ang="2700000" scaled="1"/>
          <a:tileRect/>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DCB3805-A2CB-4436-98AE-86CE509C5579}"/>
              </a:ext>
            </a:extLst>
          </p:cNvPr>
          <p:cNvGrpSpPr/>
          <p:nvPr userDrawn="1"/>
        </p:nvGrpSpPr>
        <p:grpSpPr>
          <a:xfrm>
            <a:off x="633986" y="314423"/>
            <a:ext cx="11092843" cy="4437854"/>
            <a:chOff x="633986" y="314423"/>
            <a:chExt cx="11092843" cy="4437854"/>
          </a:xfrm>
        </p:grpSpPr>
        <p:pic>
          <p:nvPicPr>
            <p:cNvPr id="9" name="Graphic 8">
              <a:extLst>
                <a:ext uri="{FF2B5EF4-FFF2-40B4-BE49-F238E27FC236}">
                  <a16:creationId xmlns:a16="http://schemas.microsoft.com/office/drawing/2014/main" id="{373C199D-C339-4C6A-9146-8053C92030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986" y="314423"/>
              <a:ext cx="11092843" cy="3862800"/>
            </a:xfrm>
            <a:prstGeom prst="rect">
              <a:avLst/>
            </a:prstGeom>
          </p:spPr>
        </p:pic>
        <p:pic>
          <p:nvPicPr>
            <p:cNvPr id="10" name="Graphic 9">
              <a:extLst>
                <a:ext uri="{FF2B5EF4-FFF2-40B4-BE49-F238E27FC236}">
                  <a16:creationId xmlns:a16="http://schemas.microsoft.com/office/drawing/2014/main" id="{3BFAD814-0F73-4B99-8714-FA03537D8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4394" y="662521"/>
              <a:ext cx="9469456" cy="3927600"/>
            </a:xfrm>
            <a:prstGeom prst="rect">
              <a:avLst/>
            </a:prstGeom>
          </p:spPr>
        </p:pic>
        <p:pic>
          <p:nvPicPr>
            <p:cNvPr id="11" name="Graphic 10">
              <a:extLst>
                <a:ext uri="{FF2B5EF4-FFF2-40B4-BE49-F238E27FC236}">
                  <a16:creationId xmlns:a16="http://schemas.microsoft.com/office/drawing/2014/main" id="{E89BEE5E-E0D4-47F7-81B0-CE6BF36C5AB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73790" y="473226"/>
              <a:ext cx="8610184" cy="2070000"/>
            </a:xfrm>
            <a:prstGeom prst="rect">
              <a:avLst/>
            </a:prstGeom>
          </p:spPr>
        </p:pic>
        <p:pic>
          <p:nvPicPr>
            <p:cNvPr id="12" name="Graphic 11">
              <a:extLst>
                <a:ext uri="{FF2B5EF4-FFF2-40B4-BE49-F238E27FC236}">
                  <a16:creationId xmlns:a16="http://schemas.microsoft.com/office/drawing/2014/main" id="{B6E68713-CAEC-4B9F-A1C4-8E9793FD5D4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226680" y="1000662"/>
              <a:ext cx="543600" cy="543600"/>
            </a:xfrm>
            <a:prstGeom prst="rect">
              <a:avLst/>
            </a:prstGeom>
          </p:spPr>
        </p:pic>
        <p:pic>
          <p:nvPicPr>
            <p:cNvPr id="13" name="Graphic 12">
              <a:extLst>
                <a:ext uri="{FF2B5EF4-FFF2-40B4-BE49-F238E27FC236}">
                  <a16:creationId xmlns:a16="http://schemas.microsoft.com/office/drawing/2014/main" id="{9CF9B2BD-B648-46DA-9125-6B25EE18E08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6528" y="536677"/>
              <a:ext cx="9027987" cy="4215600"/>
            </a:xfrm>
            <a:prstGeom prst="rect">
              <a:avLst/>
            </a:prstGeom>
          </p:spPr>
        </p:pic>
        <p:pic>
          <p:nvPicPr>
            <p:cNvPr id="14" name="Graphic 13">
              <a:extLst>
                <a:ext uri="{FF2B5EF4-FFF2-40B4-BE49-F238E27FC236}">
                  <a16:creationId xmlns:a16="http://schemas.microsoft.com/office/drawing/2014/main" id="{22BDBCA8-0425-4A55-9AE7-1C91EF61769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396264" y="3096515"/>
              <a:ext cx="165600" cy="165600"/>
            </a:xfrm>
            <a:prstGeom prst="rect">
              <a:avLst/>
            </a:prstGeom>
          </p:spPr>
        </p:pic>
        <p:pic>
          <p:nvPicPr>
            <p:cNvPr id="15" name="Graphic 14">
              <a:extLst>
                <a:ext uri="{FF2B5EF4-FFF2-40B4-BE49-F238E27FC236}">
                  <a16:creationId xmlns:a16="http://schemas.microsoft.com/office/drawing/2014/main" id="{200925A2-B38C-4ED9-8CDD-D4462268A49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558625" y="779421"/>
              <a:ext cx="2771497" cy="1818000"/>
            </a:xfrm>
            <a:prstGeom prst="rect">
              <a:avLst/>
            </a:prstGeom>
          </p:spPr>
        </p:pic>
      </p:grpSp>
      <p:sp>
        <p:nvSpPr>
          <p:cNvPr id="2" name="Title 1">
            <a:extLst>
              <a:ext uri="{FF2B5EF4-FFF2-40B4-BE49-F238E27FC236}">
                <a16:creationId xmlns:a16="http://schemas.microsoft.com/office/drawing/2014/main" id="{3DB9104B-26DB-493C-8535-F6C35645B9A5}"/>
              </a:ext>
            </a:extLst>
          </p:cNvPr>
          <p:cNvSpPr>
            <a:spLocks noGrp="1"/>
          </p:cNvSpPr>
          <p:nvPr userDrawn="1">
            <p:ph type="ctrTitle" hasCustomPrompt="1"/>
          </p:nvPr>
        </p:nvSpPr>
        <p:spPr>
          <a:xfrm>
            <a:off x="1524000" y="4205356"/>
            <a:ext cx="9144000" cy="1625778"/>
          </a:xfrm>
        </p:spPr>
        <p:txBody>
          <a:bodyPr anchor="b">
            <a:normAutofit/>
          </a:bodyPr>
          <a:lstStyle>
            <a:lvl1pPr algn="ctr">
              <a:defRPr sz="7100" b="1">
                <a:solidFill>
                  <a:schemeClr val="bg1"/>
                </a:solidFill>
                <a:effectLst>
                  <a:outerShdw dist="38100" dir="2700000" sx="101000" sy="101000" algn="tl" rotWithShape="0">
                    <a:schemeClr val="accent3">
                      <a:alpha val="30000"/>
                    </a:schemeClr>
                  </a:outerShdw>
                </a:effectLst>
              </a:defRPr>
            </a:lvl1pPr>
          </a:lstStyle>
          <a:p>
            <a:r>
              <a:rPr lang="en-US" dirty="0"/>
              <a:t>Lorem Ipsum</a:t>
            </a:r>
          </a:p>
        </p:txBody>
      </p:sp>
      <p:sp>
        <p:nvSpPr>
          <p:cNvPr id="3" name="Subtitle 2">
            <a:extLst>
              <a:ext uri="{FF2B5EF4-FFF2-40B4-BE49-F238E27FC236}">
                <a16:creationId xmlns:a16="http://schemas.microsoft.com/office/drawing/2014/main" id="{39C15EC5-5090-475C-9164-061FB25F0721}"/>
              </a:ext>
            </a:extLst>
          </p:cNvPr>
          <p:cNvSpPr>
            <a:spLocks noGrp="1"/>
          </p:cNvSpPr>
          <p:nvPr userDrawn="1">
            <p:ph type="subTitle" idx="1" hasCustomPrompt="1"/>
          </p:nvPr>
        </p:nvSpPr>
        <p:spPr>
          <a:xfrm>
            <a:off x="1524000" y="5923208"/>
            <a:ext cx="9144000" cy="645879"/>
          </a:xfrm>
        </p:spPr>
        <p:txBody>
          <a:bodyPr>
            <a:normAutofit/>
          </a:bodyPr>
          <a:lstStyle>
            <a:lvl1pPr marL="0" indent="0" algn="ctr">
              <a:buNone/>
              <a:defRPr sz="2900" spc="1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Baby Photo Album</a:t>
            </a:r>
          </a:p>
        </p:txBody>
      </p:sp>
      <p:sp>
        <p:nvSpPr>
          <p:cNvPr id="4" name="Date Placeholder 3">
            <a:extLst>
              <a:ext uri="{FF2B5EF4-FFF2-40B4-BE49-F238E27FC236}">
                <a16:creationId xmlns:a16="http://schemas.microsoft.com/office/drawing/2014/main" id="{B834128C-9010-4488-BD55-4108C73E4112}"/>
              </a:ext>
            </a:extLst>
          </p:cNvPr>
          <p:cNvSpPr>
            <a:spLocks noGrp="1"/>
          </p:cNvSpPr>
          <p:nvPr userDrawn="1">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B63B465D-F705-4A2A-B85F-845C689D8CE5}"/>
              </a:ext>
            </a:extLst>
          </p:cNvPr>
          <p:cNvSpPr>
            <a:spLocks noGrp="1"/>
          </p:cNvSpPr>
          <p:nvPr userDrawn="1">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914DE7-6A27-46A5-B53B-D88E0CBA949C}"/>
              </a:ext>
            </a:extLst>
          </p:cNvPr>
          <p:cNvSpPr>
            <a:spLocks noGrp="1"/>
          </p:cNvSpPr>
          <p:nvPr userDrawn="1">
            <p:ph type="sldNum" sz="quarter" idx="12"/>
          </p:nvPr>
        </p:nvSpPr>
        <p:spPr/>
        <p:txBody>
          <a:bodyPr/>
          <a:lstStyle/>
          <a:p>
            <a:fld id="{CB7A94A6-63DE-4BAC-88F6-7A5821A40BD2}" type="slidenum">
              <a:rPr lang="en-US" smtClean="0"/>
              <a:t>‹#›</a:t>
            </a:fld>
            <a:endParaRPr lang="en-US" dirty="0"/>
          </a:p>
        </p:txBody>
      </p:sp>
      <p:sp>
        <p:nvSpPr>
          <p:cNvPr id="17" name="Picture Placeholder 16">
            <a:extLst>
              <a:ext uri="{FF2B5EF4-FFF2-40B4-BE49-F238E27FC236}">
                <a16:creationId xmlns:a16="http://schemas.microsoft.com/office/drawing/2014/main" id="{045113FF-1841-45F0-AA21-329E39282792}"/>
              </a:ext>
            </a:extLst>
          </p:cNvPr>
          <p:cNvSpPr>
            <a:spLocks noGrp="1"/>
          </p:cNvSpPr>
          <p:nvPr userDrawn="1">
            <p:ph type="pic" sz="quarter" idx="13"/>
          </p:nvPr>
        </p:nvSpPr>
        <p:spPr>
          <a:xfrm>
            <a:off x="3864000" y="739477"/>
            <a:ext cx="4464000" cy="38520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9018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gradFill>
          <a:gsLst>
            <a:gs pos="0">
              <a:schemeClr val="bg2"/>
            </a:gs>
            <a:gs pos="100000">
              <a:schemeClr val="accent2"/>
            </a:gs>
          </a:gsLst>
          <a:lin ang="270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E59AD50-85A1-4E8E-A10E-7C8B27A040B5}"/>
              </a:ext>
            </a:extLst>
          </p:cNvPr>
          <p:cNvGrpSpPr/>
          <p:nvPr userDrawn="1"/>
        </p:nvGrpSpPr>
        <p:grpSpPr>
          <a:xfrm>
            <a:off x="265200" y="211797"/>
            <a:ext cx="11597599" cy="6236982"/>
            <a:chOff x="265200" y="211797"/>
            <a:chExt cx="11597599" cy="6236982"/>
          </a:xfrm>
        </p:grpSpPr>
        <p:pic>
          <p:nvPicPr>
            <p:cNvPr id="16" name="Graphic 15">
              <a:extLst>
                <a:ext uri="{FF2B5EF4-FFF2-40B4-BE49-F238E27FC236}">
                  <a16:creationId xmlns:a16="http://schemas.microsoft.com/office/drawing/2014/main" id="{1FE3352A-FE5E-4BA4-A20A-27B2B71466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27" y="211797"/>
              <a:ext cx="11420546" cy="5443200"/>
            </a:xfrm>
            <a:prstGeom prst="rect">
              <a:avLst/>
            </a:prstGeom>
          </p:spPr>
        </p:pic>
        <p:pic>
          <p:nvPicPr>
            <p:cNvPr id="17" name="Graphic 16">
              <a:extLst>
                <a:ext uri="{FF2B5EF4-FFF2-40B4-BE49-F238E27FC236}">
                  <a16:creationId xmlns:a16="http://schemas.microsoft.com/office/drawing/2014/main" id="{09A97BF7-6982-4EAE-8CCF-71628CA44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5200" y="1077579"/>
              <a:ext cx="9472613" cy="5371200"/>
            </a:xfrm>
            <a:prstGeom prst="rect">
              <a:avLst/>
            </a:prstGeom>
          </p:spPr>
        </p:pic>
        <p:pic>
          <p:nvPicPr>
            <p:cNvPr id="18" name="Graphic 17">
              <a:extLst>
                <a:ext uri="{FF2B5EF4-FFF2-40B4-BE49-F238E27FC236}">
                  <a16:creationId xmlns:a16="http://schemas.microsoft.com/office/drawing/2014/main" id="{86A70699-8AE0-487A-87E6-9AF39A5E9C2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96497" y="360274"/>
              <a:ext cx="9888200" cy="5623200"/>
            </a:xfrm>
            <a:prstGeom prst="rect">
              <a:avLst/>
            </a:prstGeom>
          </p:spPr>
        </p:pic>
        <p:pic>
          <p:nvPicPr>
            <p:cNvPr id="19" name="Graphic 18">
              <a:extLst>
                <a:ext uri="{FF2B5EF4-FFF2-40B4-BE49-F238E27FC236}">
                  <a16:creationId xmlns:a16="http://schemas.microsoft.com/office/drawing/2014/main" id="{1CDF05D3-995B-4D06-8B84-2B5728A0C15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76728" y="430474"/>
              <a:ext cx="10190647" cy="4078800"/>
            </a:xfrm>
            <a:prstGeom prst="rect">
              <a:avLst/>
            </a:prstGeom>
          </p:spPr>
        </p:pic>
        <p:pic>
          <p:nvPicPr>
            <p:cNvPr id="20" name="Graphic 19">
              <a:extLst>
                <a:ext uri="{FF2B5EF4-FFF2-40B4-BE49-F238E27FC236}">
                  <a16:creationId xmlns:a16="http://schemas.microsoft.com/office/drawing/2014/main" id="{A50EF869-DF4B-4E8F-AA4C-07413EE3BE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5627" y="300531"/>
              <a:ext cx="11457172" cy="5976000"/>
            </a:xfrm>
            <a:prstGeom prst="rect">
              <a:avLst/>
            </a:prstGeom>
          </p:spPr>
        </p:pic>
        <p:pic>
          <p:nvPicPr>
            <p:cNvPr id="21" name="Graphic 20">
              <a:extLst>
                <a:ext uri="{FF2B5EF4-FFF2-40B4-BE49-F238E27FC236}">
                  <a16:creationId xmlns:a16="http://schemas.microsoft.com/office/drawing/2014/main" id="{A62C5550-C7B4-478D-A50A-E674A1CEFFF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891718" y="6238464"/>
              <a:ext cx="108000" cy="108000"/>
            </a:xfrm>
            <a:prstGeom prst="rect">
              <a:avLst/>
            </a:prstGeom>
          </p:spPr>
        </p:pic>
      </p:grpSp>
      <p:sp>
        <p:nvSpPr>
          <p:cNvPr id="2" name="Title 1">
            <a:extLst>
              <a:ext uri="{FF2B5EF4-FFF2-40B4-BE49-F238E27FC236}">
                <a16:creationId xmlns:a16="http://schemas.microsoft.com/office/drawing/2014/main" id="{56569200-4B56-44C7-BE76-EE495EF22819}"/>
              </a:ext>
            </a:extLst>
          </p:cNvPr>
          <p:cNvSpPr>
            <a:spLocks noGrp="1"/>
          </p:cNvSpPr>
          <p:nvPr>
            <p:ph type="title" hasCustomPrompt="1"/>
          </p:nvPr>
        </p:nvSpPr>
        <p:spPr>
          <a:xfrm>
            <a:off x="6420853" y="3782093"/>
            <a:ext cx="3846095" cy="1325563"/>
          </a:xfrm>
        </p:spPr>
        <p:txBody>
          <a:bodyPr/>
          <a:lstStyle>
            <a:lvl1pPr>
              <a:defRPr baseline="0">
                <a:solidFill>
                  <a:schemeClr val="bg1"/>
                </a:solidFill>
                <a:effectLst>
                  <a:outerShdw dist="38100" dir="2700000" sx="101000" sy="101000" algn="tl" rotWithShape="0">
                    <a:schemeClr val="accent3">
                      <a:alpha val="30000"/>
                    </a:schemeClr>
                  </a:outerShdw>
                </a:effectLst>
              </a:defRPr>
            </a:lvl1pPr>
          </a:lstStyle>
          <a:p>
            <a:r>
              <a:rPr lang="en-US" dirty="0"/>
              <a:t>9th Month</a:t>
            </a:r>
          </a:p>
        </p:txBody>
      </p:sp>
      <p:sp>
        <p:nvSpPr>
          <p:cNvPr id="4" name="Date Placeholder 3">
            <a:extLst>
              <a:ext uri="{FF2B5EF4-FFF2-40B4-BE49-F238E27FC236}">
                <a16:creationId xmlns:a16="http://schemas.microsoft.com/office/drawing/2014/main" id="{847A4CC3-9CF3-4BC4-869B-BC9E075241D5}"/>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4678A5C8-7868-450A-AD77-66FEFB7A3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7F76C-2AE9-42CA-8ABB-8F58A8B188F1}"/>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10" name="Picture Placeholder 11">
            <a:extLst>
              <a:ext uri="{FF2B5EF4-FFF2-40B4-BE49-F238E27FC236}">
                <a16:creationId xmlns:a16="http://schemas.microsoft.com/office/drawing/2014/main" id="{F4D93180-0DB3-4C63-9065-5D7EF7C2495C}"/>
              </a:ext>
            </a:extLst>
          </p:cNvPr>
          <p:cNvSpPr>
            <a:spLocks noGrp="1"/>
          </p:cNvSpPr>
          <p:nvPr>
            <p:ph type="pic" sz="quarter" idx="14"/>
          </p:nvPr>
        </p:nvSpPr>
        <p:spPr>
          <a:xfrm>
            <a:off x="731710" y="735254"/>
            <a:ext cx="5184000" cy="53712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0DE03040-C85E-413F-803E-FC80926C6869}"/>
              </a:ext>
            </a:extLst>
          </p:cNvPr>
          <p:cNvSpPr>
            <a:spLocks noGrp="1"/>
          </p:cNvSpPr>
          <p:nvPr>
            <p:ph type="pic" sz="quarter" idx="15" hasCustomPrompt="1"/>
          </p:nvPr>
        </p:nvSpPr>
        <p:spPr>
          <a:xfrm>
            <a:off x="6266239" y="735254"/>
            <a:ext cx="2358001" cy="2379600"/>
          </a:xfrm>
          <a:custGeom>
            <a:avLst/>
            <a:gdLst>
              <a:gd name="connsiteX0" fmla="*/ 812206 w 2358001"/>
              <a:gd name="connsiteY0" fmla="*/ 0 h 2379600"/>
              <a:gd name="connsiteX1" fmla="*/ 1545795 w 2358001"/>
              <a:gd name="connsiteY1" fmla="*/ 0 h 2379600"/>
              <a:gd name="connsiteX2" fmla="*/ 2358001 w 2358001"/>
              <a:gd name="connsiteY2" fmla="*/ 812166 h 2379600"/>
              <a:gd name="connsiteX3" fmla="*/ 2358001 w 2358001"/>
              <a:gd name="connsiteY3" fmla="*/ 1567436 h 2379600"/>
              <a:gd name="connsiteX4" fmla="*/ 1545669 w 2358001"/>
              <a:gd name="connsiteY4" fmla="*/ 2379600 h 2379600"/>
              <a:gd name="connsiteX5" fmla="*/ 812206 w 2358001"/>
              <a:gd name="connsiteY5" fmla="*/ 2379600 h 2379600"/>
              <a:gd name="connsiteX6" fmla="*/ 0 w 2358001"/>
              <a:gd name="connsiteY6" fmla="*/ 1567436 h 2379600"/>
              <a:gd name="connsiteX7" fmla="*/ 0 w 2358001"/>
              <a:gd name="connsiteY7" fmla="*/ 812166 h 2379600"/>
              <a:gd name="connsiteX8" fmla="*/ 812206 w 2358001"/>
              <a:gd name="connsiteY8" fmla="*/ 0 h 23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001" h="2379600">
                <a:moveTo>
                  <a:pt x="812206" y="0"/>
                </a:moveTo>
                <a:lnTo>
                  <a:pt x="1545795" y="0"/>
                </a:lnTo>
                <a:cubicBezTo>
                  <a:pt x="1994382" y="0"/>
                  <a:pt x="2358001" y="363602"/>
                  <a:pt x="2358001" y="812166"/>
                </a:cubicBezTo>
                <a:lnTo>
                  <a:pt x="2358001" y="1567436"/>
                </a:lnTo>
                <a:cubicBezTo>
                  <a:pt x="2357873" y="2016000"/>
                  <a:pt x="1994255" y="2379600"/>
                  <a:pt x="1545669" y="2379600"/>
                </a:cubicBezTo>
                <a:lnTo>
                  <a:pt x="812206" y="2379600"/>
                </a:lnTo>
                <a:cubicBezTo>
                  <a:pt x="363620" y="2379600"/>
                  <a:pt x="0" y="2016000"/>
                  <a:pt x="0" y="1567436"/>
                </a:cubicBezTo>
                <a:lnTo>
                  <a:pt x="0" y="812166"/>
                </a:lnTo>
                <a:cubicBezTo>
                  <a:pt x="0" y="363602"/>
                  <a:pt x="363620" y="0"/>
                  <a:pt x="812206"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dirty="0"/>
              <a:t>v</a:t>
            </a:r>
          </a:p>
        </p:txBody>
      </p:sp>
      <p:sp>
        <p:nvSpPr>
          <p:cNvPr id="15" name="Picture Placeholder 14">
            <a:extLst>
              <a:ext uri="{FF2B5EF4-FFF2-40B4-BE49-F238E27FC236}">
                <a16:creationId xmlns:a16="http://schemas.microsoft.com/office/drawing/2014/main" id="{FB9E9B6C-16CF-461D-8A49-226A49287927}"/>
              </a:ext>
            </a:extLst>
          </p:cNvPr>
          <p:cNvSpPr>
            <a:spLocks noGrp="1"/>
          </p:cNvSpPr>
          <p:nvPr>
            <p:ph type="pic" sz="quarter" idx="16" hasCustomPrompt="1"/>
          </p:nvPr>
        </p:nvSpPr>
        <p:spPr>
          <a:xfrm>
            <a:off x="8974769" y="735254"/>
            <a:ext cx="2358001" cy="2379600"/>
          </a:xfrm>
          <a:custGeom>
            <a:avLst/>
            <a:gdLst>
              <a:gd name="connsiteX0" fmla="*/ 812206 w 2358001"/>
              <a:gd name="connsiteY0" fmla="*/ 0 h 2379600"/>
              <a:gd name="connsiteX1" fmla="*/ 1545795 w 2358001"/>
              <a:gd name="connsiteY1" fmla="*/ 0 h 2379600"/>
              <a:gd name="connsiteX2" fmla="*/ 2358001 w 2358001"/>
              <a:gd name="connsiteY2" fmla="*/ 812166 h 2379600"/>
              <a:gd name="connsiteX3" fmla="*/ 2358001 w 2358001"/>
              <a:gd name="connsiteY3" fmla="*/ 1567436 h 2379600"/>
              <a:gd name="connsiteX4" fmla="*/ 1545669 w 2358001"/>
              <a:gd name="connsiteY4" fmla="*/ 2379600 h 2379600"/>
              <a:gd name="connsiteX5" fmla="*/ 812206 w 2358001"/>
              <a:gd name="connsiteY5" fmla="*/ 2379600 h 2379600"/>
              <a:gd name="connsiteX6" fmla="*/ 0 w 2358001"/>
              <a:gd name="connsiteY6" fmla="*/ 1567436 h 2379600"/>
              <a:gd name="connsiteX7" fmla="*/ 0 w 2358001"/>
              <a:gd name="connsiteY7" fmla="*/ 812166 h 2379600"/>
              <a:gd name="connsiteX8" fmla="*/ 812206 w 2358001"/>
              <a:gd name="connsiteY8" fmla="*/ 0 h 23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001" h="2379600">
                <a:moveTo>
                  <a:pt x="812206" y="0"/>
                </a:moveTo>
                <a:lnTo>
                  <a:pt x="1545795" y="0"/>
                </a:lnTo>
                <a:cubicBezTo>
                  <a:pt x="1994382" y="0"/>
                  <a:pt x="2358001" y="363602"/>
                  <a:pt x="2358001" y="812166"/>
                </a:cubicBezTo>
                <a:lnTo>
                  <a:pt x="2358001" y="1567436"/>
                </a:lnTo>
                <a:cubicBezTo>
                  <a:pt x="2357873" y="2016000"/>
                  <a:pt x="1994255" y="2379600"/>
                  <a:pt x="1545669" y="2379600"/>
                </a:cubicBezTo>
                <a:lnTo>
                  <a:pt x="812206" y="2379600"/>
                </a:lnTo>
                <a:cubicBezTo>
                  <a:pt x="363620" y="2379600"/>
                  <a:pt x="0" y="2016000"/>
                  <a:pt x="0" y="1567436"/>
                </a:cubicBezTo>
                <a:lnTo>
                  <a:pt x="0" y="812166"/>
                </a:lnTo>
                <a:cubicBezTo>
                  <a:pt x="0" y="363602"/>
                  <a:pt x="363620" y="0"/>
                  <a:pt x="812206"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dirty="0"/>
              <a:t>v</a:t>
            </a:r>
          </a:p>
        </p:txBody>
      </p:sp>
      <p:sp>
        <p:nvSpPr>
          <p:cNvPr id="23" name="Text Placeholder 14">
            <a:extLst>
              <a:ext uri="{FF2B5EF4-FFF2-40B4-BE49-F238E27FC236}">
                <a16:creationId xmlns:a16="http://schemas.microsoft.com/office/drawing/2014/main" id="{C07E3FCF-AC8E-42D0-A379-0358791AF72D}"/>
              </a:ext>
            </a:extLst>
          </p:cNvPr>
          <p:cNvSpPr>
            <a:spLocks noGrp="1"/>
          </p:cNvSpPr>
          <p:nvPr>
            <p:ph type="body" sz="quarter" idx="19" hasCustomPrompt="1"/>
          </p:nvPr>
        </p:nvSpPr>
        <p:spPr>
          <a:xfrm>
            <a:off x="6420853" y="5315847"/>
            <a:ext cx="2553915"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220960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gradFill>
          <a:gsLst>
            <a:gs pos="0">
              <a:schemeClr val="tx2"/>
            </a:gs>
            <a:gs pos="100000">
              <a:schemeClr val="accent1"/>
            </a:gs>
          </a:gsLst>
          <a:lin ang="2700000" scaled="1"/>
        </a:gra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9C1D535-15FE-4AE9-BB66-5361D692D4DC}"/>
              </a:ext>
            </a:extLst>
          </p:cNvPr>
          <p:cNvGrpSpPr/>
          <p:nvPr userDrawn="1"/>
        </p:nvGrpSpPr>
        <p:grpSpPr>
          <a:xfrm>
            <a:off x="229449" y="233862"/>
            <a:ext cx="11709704" cy="6322883"/>
            <a:chOff x="229449" y="233862"/>
            <a:chExt cx="11709704" cy="6322883"/>
          </a:xfrm>
        </p:grpSpPr>
        <p:pic>
          <p:nvPicPr>
            <p:cNvPr id="12" name="Graphic 11">
              <a:extLst>
                <a:ext uri="{FF2B5EF4-FFF2-40B4-BE49-F238E27FC236}">
                  <a16:creationId xmlns:a16="http://schemas.microsoft.com/office/drawing/2014/main" id="{6B275128-7496-498E-96B3-4133B3A6E9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193" y="233862"/>
              <a:ext cx="11421613" cy="3574800"/>
            </a:xfrm>
            <a:prstGeom prst="rect">
              <a:avLst/>
            </a:prstGeom>
          </p:spPr>
        </p:pic>
        <p:pic>
          <p:nvPicPr>
            <p:cNvPr id="13" name="Graphic 12">
              <a:extLst>
                <a:ext uri="{FF2B5EF4-FFF2-40B4-BE49-F238E27FC236}">
                  <a16:creationId xmlns:a16="http://schemas.microsoft.com/office/drawing/2014/main" id="{C4170EEB-423D-4503-B447-5A6DFE4C6D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449" y="283484"/>
              <a:ext cx="11682694" cy="6260400"/>
            </a:xfrm>
            <a:prstGeom prst="rect">
              <a:avLst/>
            </a:prstGeom>
          </p:spPr>
        </p:pic>
        <p:pic>
          <p:nvPicPr>
            <p:cNvPr id="28" name="Graphic 27">
              <a:extLst>
                <a:ext uri="{FF2B5EF4-FFF2-40B4-BE49-F238E27FC236}">
                  <a16:creationId xmlns:a16="http://schemas.microsoft.com/office/drawing/2014/main" id="{EE4FC028-6A7F-464B-8DE4-89A5BC6A349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04666" y="282797"/>
              <a:ext cx="5167290" cy="669600"/>
            </a:xfrm>
            <a:prstGeom prst="rect">
              <a:avLst/>
            </a:prstGeom>
          </p:spPr>
        </p:pic>
        <p:pic>
          <p:nvPicPr>
            <p:cNvPr id="29" name="Graphic 28">
              <a:extLst>
                <a:ext uri="{FF2B5EF4-FFF2-40B4-BE49-F238E27FC236}">
                  <a16:creationId xmlns:a16="http://schemas.microsoft.com/office/drawing/2014/main" id="{8D0E7667-1F91-4259-8E3E-2391F62372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3201" y="264916"/>
              <a:ext cx="11549647" cy="6264000"/>
            </a:xfrm>
            <a:prstGeom prst="rect">
              <a:avLst/>
            </a:prstGeom>
          </p:spPr>
        </p:pic>
        <p:pic>
          <p:nvPicPr>
            <p:cNvPr id="30" name="Graphic 29">
              <a:extLst>
                <a:ext uri="{FF2B5EF4-FFF2-40B4-BE49-F238E27FC236}">
                  <a16:creationId xmlns:a16="http://schemas.microsoft.com/office/drawing/2014/main" id="{E199AC3A-63E5-48DF-8EFB-E9DD14245B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04248" y="1351145"/>
              <a:ext cx="11134905" cy="5205600"/>
            </a:xfrm>
            <a:prstGeom prst="rect">
              <a:avLst/>
            </a:prstGeom>
          </p:spPr>
        </p:pic>
        <p:pic>
          <p:nvPicPr>
            <p:cNvPr id="31" name="Graphic 30">
              <a:extLst>
                <a:ext uri="{FF2B5EF4-FFF2-40B4-BE49-F238E27FC236}">
                  <a16:creationId xmlns:a16="http://schemas.microsoft.com/office/drawing/2014/main" id="{7082B659-6998-45CF-901F-834BBE16223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740790" y="4438126"/>
              <a:ext cx="144000" cy="144000"/>
            </a:xfrm>
            <a:prstGeom prst="rect">
              <a:avLst/>
            </a:prstGeom>
          </p:spPr>
        </p:pic>
      </p:grpSp>
      <p:sp>
        <p:nvSpPr>
          <p:cNvPr id="10" name="Picture Placeholder 11">
            <a:extLst>
              <a:ext uri="{FF2B5EF4-FFF2-40B4-BE49-F238E27FC236}">
                <a16:creationId xmlns:a16="http://schemas.microsoft.com/office/drawing/2014/main" id="{F4D93180-0DB3-4C63-9065-5D7EF7C2495C}"/>
              </a:ext>
            </a:extLst>
          </p:cNvPr>
          <p:cNvSpPr>
            <a:spLocks noGrp="1"/>
          </p:cNvSpPr>
          <p:nvPr>
            <p:ph type="pic" sz="quarter" idx="14"/>
          </p:nvPr>
        </p:nvSpPr>
        <p:spPr>
          <a:xfrm>
            <a:off x="6057687" y="649681"/>
            <a:ext cx="5364000" cy="55440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56569200-4B56-44C7-BE76-EE495EF22819}"/>
              </a:ext>
            </a:extLst>
          </p:cNvPr>
          <p:cNvSpPr>
            <a:spLocks noGrp="1"/>
          </p:cNvSpPr>
          <p:nvPr>
            <p:ph type="title" hasCustomPrompt="1"/>
          </p:nvPr>
        </p:nvSpPr>
        <p:spPr>
          <a:xfrm>
            <a:off x="229267" y="3782093"/>
            <a:ext cx="2914991" cy="1325563"/>
          </a:xfrm>
        </p:spPr>
        <p:txBody>
          <a:bodyPr/>
          <a:lstStyle>
            <a:lvl1pPr algn="r">
              <a:defRPr baseline="0">
                <a:solidFill>
                  <a:schemeClr val="bg1"/>
                </a:solidFill>
                <a:effectLst>
                  <a:outerShdw dist="38100" dir="2700000" sx="101000" sy="101000" algn="tl" rotWithShape="0">
                    <a:schemeClr val="accent3">
                      <a:alpha val="30000"/>
                    </a:schemeClr>
                  </a:outerShdw>
                </a:effectLst>
              </a:defRPr>
            </a:lvl1pPr>
          </a:lstStyle>
          <a:p>
            <a:r>
              <a:rPr lang="en-US" dirty="0"/>
              <a:t>10th Month</a:t>
            </a:r>
          </a:p>
        </p:txBody>
      </p:sp>
      <p:sp>
        <p:nvSpPr>
          <p:cNvPr id="4" name="Date Placeholder 3">
            <a:extLst>
              <a:ext uri="{FF2B5EF4-FFF2-40B4-BE49-F238E27FC236}">
                <a16:creationId xmlns:a16="http://schemas.microsoft.com/office/drawing/2014/main" id="{847A4CC3-9CF3-4BC4-869B-BC9E075241D5}"/>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4678A5C8-7868-450A-AD77-66FEFB7A3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7F76C-2AE9-42CA-8ABB-8F58A8B188F1}"/>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23" name="Text Placeholder 14">
            <a:extLst>
              <a:ext uri="{FF2B5EF4-FFF2-40B4-BE49-F238E27FC236}">
                <a16:creationId xmlns:a16="http://schemas.microsoft.com/office/drawing/2014/main" id="{18B2DEC3-D259-45E7-9A7E-B74BB5565ED2}"/>
              </a:ext>
            </a:extLst>
          </p:cNvPr>
          <p:cNvSpPr>
            <a:spLocks noGrp="1"/>
          </p:cNvSpPr>
          <p:nvPr>
            <p:ph type="body" sz="quarter" idx="17" hasCustomPrompt="1"/>
          </p:nvPr>
        </p:nvSpPr>
        <p:spPr>
          <a:xfrm>
            <a:off x="261351" y="5280340"/>
            <a:ext cx="2881767" cy="1019249"/>
          </a:xfrm>
        </p:spPr>
        <p:txBody>
          <a:bodyPr>
            <a:normAutofit/>
          </a:bodyPr>
          <a:lstStyle>
            <a:lvl1pPr marL="0" indent="0" algn="r">
              <a:lnSpc>
                <a:spcPct val="114000"/>
              </a:lnSpc>
              <a:spcBef>
                <a:spcPts val="0"/>
              </a:spcBef>
              <a:buNone/>
              <a:defRPr sz="2500" spc="50" baseline="0">
                <a:solidFill>
                  <a:schemeClr val="accent3"/>
                </a:solidFill>
              </a:defRPr>
            </a:lvl1pPr>
          </a:lstStyle>
          <a:p>
            <a:pPr lvl="0"/>
            <a:r>
              <a:rPr lang="en-US" dirty="0"/>
              <a:t>Lorem Ipsum Dolor Sit</a:t>
            </a:r>
          </a:p>
        </p:txBody>
      </p:sp>
      <p:sp>
        <p:nvSpPr>
          <p:cNvPr id="25" name="Picture Placeholder 24">
            <a:extLst>
              <a:ext uri="{FF2B5EF4-FFF2-40B4-BE49-F238E27FC236}">
                <a16:creationId xmlns:a16="http://schemas.microsoft.com/office/drawing/2014/main" id="{2A78E3EE-555C-422D-B7F9-EA24F1BAF679}"/>
              </a:ext>
            </a:extLst>
          </p:cNvPr>
          <p:cNvSpPr>
            <a:spLocks noGrp="1"/>
          </p:cNvSpPr>
          <p:nvPr>
            <p:ph type="pic" sz="quarter" idx="18"/>
          </p:nvPr>
        </p:nvSpPr>
        <p:spPr>
          <a:xfrm>
            <a:off x="688677" y="649681"/>
            <a:ext cx="2336400" cy="2574001"/>
          </a:xfrm>
          <a:custGeom>
            <a:avLst/>
            <a:gdLst>
              <a:gd name="connsiteX0" fmla="*/ 704792 w 2336400"/>
              <a:gd name="connsiteY0" fmla="*/ 0 h 2574001"/>
              <a:gd name="connsiteX1" fmla="*/ 1631608 w 2336400"/>
              <a:gd name="connsiteY1" fmla="*/ 0 h 2574001"/>
              <a:gd name="connsiteX2" fmla="*/ 2336400 w 2336400"/>
              <a:gd name="connsiteY2" fmla="*/ 705512 h 2574001"/>
              <a:gd name="connsiteX3" fmla="*/ 2336400 w 2336400"/>
              <a:gd name="connsiteY3" fmla="*/ 1868489 h 2574001"/>
              <a:gd name="connsiteX4" fmla="*/ 1631608 w 2336400"/>
              <a:gd name="connsiteY4" fmla="*/ 2574001 h 2574001"/>
              <a:gd name="connsiteX5" fmla="*/ 704792 w 2336400"/>
              <a:gd name="connsiteY5" fmla="*/ 2574001 h 2574001"/>
              <a:gd name="connsiteX6" fmla="*/ 0 w 2336400"/>
              <a:gd name="connsiteY6" fmla="*/ 1868616 h 2574001"/>
              <a:gd name="connsiteX7" fmla="*/ 0 w 2336400"/>
              <a:gd name="connsiteY7" fmla="*/ 705512 h 2574001"/>
              <a:gd name="connsiteX8" fmla="*/ 704792 w 2336400"/>
              <a:gd name="connsiteY8" fmla="*/ 0 h 25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0" h="2574001">
                <a:moveTo>
                  <a:pt x="704792" y="0"/>
                </a:moveTo>
                <a:lnTo>
                  <a:pt x="1631608" y="0"/>
                </a:lnTo>
                <a:cubicBezTo>
                  <a:pt x="2020819" y="0"/>
                  <a:pt x="2336400" y="315906"/>
                  <a:pt x="2336400" y="705512"/>
                </a:cubicBezTo>
                <a:lnTo>
                  <a:pt x="2336400" y="1868489"/>
                </a:lnTo>
                <a:cubicBezTo>
                  <a:pt x="2336400" y="2258097"/>
                  <a:pt x="2020819" y="2574001"/>
                  <a:pt x="1631608" y="2574001"/>
                </a:cubicBezTo>
                <a:lnTo>
                  <a:pt x="704792" y="2574001"/>
                </a:lnTo>
                <a:cubicBezTo>
                  <a:pt x="315583" y="2574001"/>
                  <a:pt x="0" y="2258097"/>
                  <a:pt x="0" y="1868616"/>
                </a:cubicBezTo>
                <a:lnTo>
                  <a:pt x="0" y="705512"/>
                </a:lnTo>
                <a:cubicBezTo>
                  <a:pt x="0" y="315906"/>
                  <a:pt x="315583" y="0"/>
                  <a:pt x="704792"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FAAD8576-4E8B-473C-A9F2-19E0A00994F7}"/>
              </a:ext>
            </a:extLst>
          </p:cNvPr>
          <p:cNvSpPr>
            <a:spLocks noGrp="1"/>
          </p:cNvSpPr>
          <p:nvPr>
            <p:ph type="pic" sz="quarter" idx="19"/>
          </p:nvPr>
        </p:nvSpPr>
        <p:spPr>
          <a:xfrm>
            <a:off x="3365161" y="649681"/>
            <a:ext cx="2336400" cy="2574001"/>
          </a:xfrm>
          <a:custGeom>
            <a:avLst/>
            <a:gdLst>
              <a:gd name="connsiteX0" fmla="*/ 704792 w 2336400"/>
              <a:gd name="connsiteY0" fmla="*/ 0 h 2574001"/>
              <a:gd name="connsiteX1" fmla="*/ 1631608 w 2336400"/>
              <a:gd name="connsiteY1" fmla="*/ 0 h 2574001"/>
              <a:gd name="connsiteX2" fmla="*/ 2336400 w 2336400"/>
              <a:gd name="connsiteY2" fmla="*/ 705512 h 2574001"/>
              <a:gd name="connsiteX3" fmla="*/ 2336400 w 2336400"/>
              <a:gd name="connsiteY3" fmla="*/ 1868489 h 2574001"/>
              <a:gd name="connsiteX4" fmla="*/ 1631608 w 2336400"/>
              <a:gd name="connsiteY4" fmla="*/ 2574001 h 2574001"/>
              <a:gd name="connsiteX5" fmla="*/ 704792 w 2336400"/>
              <a:gd name="connsiteY5" fmla="*/ 2574001 h 2574001"/>
              <a:gd name="connsiteX6" fmla="*/ 0 w 2336400"/>
              <a:gd name="connsiteY6" fmla="*/ 1868616 h 2574001"/>
              <a:gd name="connsiteX7" fmla="*/ 0 w 2336400"/>
              <a:gd name="connsiteY7" fmla="*/ 705512 h 2574001"/>
              <a:gd name="connsiteX8" fmla="*/ 704792 w 2336400"/>
              <a:gd name="connsiteY8" fmla="*/ 0 h 25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0" h="2574001">
                <a:moveTo>
                  <a:pt x="704792" y="0"/>
                </a:moveTo>
                <a:lnTo>
                  <a:pt x="1631608" y="0"/>
                </a:lnTo>
                <a:cubicBezTo>
                  <a:pt x="2020819" y="0"/>
                  <a:pt x="2336400" y="315906"/>
                  <a:pt x="2336400" y="705512"/>
                </a:cubicBezTo>
                <a:lnTo>
                  <a:pt x="2336400" y="1868489"/>
                </a:lnTo>
                <a:cubicBezTo>
                  <a:pt x="2336400" y="2258097"/>
                  <a:pt x="2020819" y="2574001"/>
                  <a:pt x="1631608" y="2574001"/>
                </a:cubicBezTo>
                <a:lnTo>
                  <a:pt x="704792" y="2574001"/>
                </a:lnTo>
                <a:cubicBezTo>
                  <a:pt x="315583" y="2574001"/>
                  <a:pt x="0" y="2258097"/>
                  <a:pt x="0" y="1868616"/>
                </a:cubicBezTo>
                <a:lnTo>
                  <a:pt x="0" y="705512"/>
                </a:lnTo>
                <a:cubicBezTo>
                  <a:pt x="0" y="315906"/>
                  <a:pt x="315583" y="0"/>
                  <a:pt x="704792"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12DF910E-F574-447B-B3D3-0A761B4EB8C9}"/>
              </a:ext>
            </a:extLst>
          </p:cNvPr>
          <p:cNvSpPr>
            <a:spLocks noGrp="1"/>
          </p:cNvSpPr>
          <p:nvPr>
            <p:ph type="pic" sz="quarter" idx="20"/>
          </p:nvPr>
        </p:nvSpPr>
        <p:spPr>
          <a:xfrm>
            <a:off x="3365161" y="3619680"/>
            <a:ext cx="2336400" cy="2574001"/>
          </a:xfrm>
          <a:custGeom>
            <a:avLst/>
            <a:gdLst>
              <a:gd name="connsiteX0" fmla="*/ 704792 w 2336400"/>
              <a:gd name="connsiteY0" fmla="*/ 0 h 2574001"/>
              <a:gd name="connsiteX1" fmla="*/ 1631608 w 2336400"/>
              <a:gd name="connsiteY1" fmla="*/ 0 h 2574001"/>
              <a:gd name="connsiteX2" fmla="*/ 2336400 w 2336400"/>
              <a:gd name="connsiteY2" fmla="*/ 705512 h 2574001"/>
              <a:gd name="connsiteX3" fmla="*/ 2336400 w 2336400"/>
              <a:gd name="connsiteY3" fmla="*/ 1868489 h 2574001"/>
              <a:gd name="connsiteX4" fmla="*/ 1631608 w 2336400"/>
              <a:gd name="connsiteY4" fmla="*/ 2574001 h 2574001"/>
              <a:gd name="connsiteX5" fmla="*/ 704792 w 2336400"/>
              <a:gd name="connsiteY5" fmla="*/ 2574001 h 2574001"/>
              <a:gd name="connsiteX6" fmla="*/ 0 w 2336400"/>
              <a:gd name="connsiteY6" fmla="*/ 1868616 h 2574001"/>
              <a:gd name="connsiteX7" fmla="*/ 0 w 2336400"/>
              <a:gd name="connsiteY7" fmla="*/ 705512 h 2574001"/>
              <a:gd name="connsiteX8" fmla="*/ 704792 w 2336400"/>
              <a:gd name="connsiteY8" fmla="*/ 0 h 25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400" h="2574001">
                <a:moveTo>
                  <a:pt x="704792" y="0"/>
                </a:moveTo>
                <a:lnTo>
                  <a:pt x="1631608" y="0"/>
                </a:lnTo>
                <a:cubicBezTo>
                  <a:pt x="2020819" y="0"/>
                  <a:pt x="2336400" y="315906"/>
                  <a:pt x="2336400" y="705512"/>
                </a:cubicBezTo>
                <a:lnTo>
                  <a:pt x="2336400" y="1868489"/>
                </a:lnTo>
                <a:cubicBezTo>
                  <a:pt x="2336400" y="2258097"/>
                  <a:pt x="2020819" y="2574001"/>
                  <a:pt x="1631608" y="2574001"/>
                </a:cubicBezTo>
                <a:lnTo>
                  <a:pt x="704792" y="2574001"/>
                </a:lnTo>
                <a:cubicBezTo>
                  <a:pt x="315583" y="2574001"/>
                  <a:pt x="0" y="2258097"/>
                  <a:pt x="0" y="1868616"/>
                </a:cubicBezTo>
                <a:lnTo>
                  <a:pt x="0" y="705512"/>
                </a:lnTo>
                <a:cubicBezTo>
                  <a:pt x="0" y="315906"/>
                  <a:pt x="315583" y="0"/>
                  <a:pt x="704792"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1271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gradFill>
          <a:gsLst>
            <a:gs pos="0">
              <a:schemeClr val="tx2"/>
            </a:gs>
            <a:gs pos="100000">
              <a:schemeClr val="accent2"/>
            </a:gs>
          </a:gsLst>
          <a:lin ang="2700000" scaled="1"/>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CCCD01B-490D-4F3F-B34B-059EC2B80668}"/>
              </a:ext>
            </a:extLst>
          </p:cNvPr>
          <p:cNvGrpSpPr/>
          <p:nvPr userDrawn="1"/>
        </p:nvGrpSpPr>
        <p:grpSpPr>
          <a:xfrm>
            <a:off x="359344" y="184651"/>
            <a:ext cx="11524164" cy="6283315"/>
            <a:chOff x="359344" y="184651"/>
            <a:chExt cx="11524164" cy="6283315"/>
          </a:xfrm>
        </p:grpSpPr>
        <p:pic>
          <p:nvPicPr>
            <p:cNvPr id="11" name="Graphic 10">
              <a:extLst>
                <a:ext uri="{FF2B5EF4-FFF2-40B4-BE49-F238E27FC236}">
                  <a16:creationId xmlns:a16="http://schemas.microsoft.com/office/drawing/2014/main" id="{0669EBD2-1035-4C38-8422-4F3A988DE9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251" y="254748"/>
              <a:ext cx="2855876" cy="6156000"/>
            </a:xfrm>
            <a:prstGeom prst="rect">
              <a:avLst/>
            </a:prstGeom>
          </p:spPr>
        </p:pic>
        <p:pic>
          <p:nvPicPr>
            <p:cNvPr id="14" name="Graphic 13">
              <a:extLst>
                <a:ext uri="{FF2B5EF4-FFF2-40B4-BE49-F238E27FC236}">
                  <a16:creationId xmlns:a16="http://schemas.microsoft.com/office/drawing/2014/main" id="{4AF36804-0D46-44B4-B63E-FE01467B75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0023" y="184651"/>
              <a:ext cx="11387179" cy="6271200"/>
            </a:xfrm>
            <a:prstGeom prst="rect">
              <a:avLst/>
            </a:prstGeom>
          </p:spPr>
        </p:pic>
        <p:pic>
          <p:nvPicPr>
            <p:cNvPr id="15" name="Graphic 14">
              <a:extLst>
                <a:ext uri="{FF2B5EF4-FFF2-40B4-BE49-F238E27FC236}">
                  <a16:creationId xmlns:a16="http://schemas.microsoft.com/office/drawing/2014/main" id="{0BBAEFA2-86F2-4D56-9D84-34342C95FDD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7183" y="380993"/>
              <a:ext cx="4358738" cy="5947200"/>
            </a:xfrm>
            <a:prstGeom prst="rect">
              <a:avLst/>
            </a:prstGeom>
          </p:spPr>
        </p:pic>
        <p:pic>
          <p:nvPicPr>
            <p:cNvPr id="16" name="Graphic 15">
              <a:extLst>
                <a:ext uri="{FF2B5EF4-FFF2-40B4-BE49-F238E27FC236}">
                  <a16:creationId xmlns:a16="http://schemas.microsoft.com/office/drawing/2014/main" id="{625D5ED6-A8CE-495D-A5EB-509B36EE5F6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20864" y="469509"/>
              <a:ext cx="1180553" cy="3884400"/>
            </a:xfrm>
            <a:prstGeom prst="rect">
              <a:avLst/>
            </a:prstGeom>
          </p:spPr>
        </p:pic>
        <p:pic>
          <p:nvPicPr>
            <p:cNvPr id="17" name="Graphic 16">
              <a:extLst>
                <a:ext uri="{FF2B5EF4-FFF2-40B4-BE49-F238E27FC236}">
                  <a16:creationId xmlns:a16="http://schemas.microsoft.com/office/drawing/2014/main" id="{A8E497AE-4726-4301-927D-F14FF1DC071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84401" y="268766"/>
              <a:ext cx="10099107" cy="6199200"/>
            </a:xfrm>
            <a:prstGeom prst="rect">
              <a:avLst/>
            </a:prstGeom>
          </p:spPr>
        </p:pic>
        <p:pic>
          <p:nvPicPr>
            <p:cNvPr id="18" name="Graphic 17">
              <a:extLst>
                <a:ext uri="{FF2B5EF4-FFF2-40B4-BE49-F238E27FC236}">
                  <a16:creationId xmlns:a16="http://schemas.microsoft.com/office/drawing/2014/main" id="{98789768-A6B3-4619-91B5-48717A86D7E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59344" y="2125327"/>
              <a:ext cx="144000" cy="144000"/>
            </a:xfrm>
            <a:prstGeom prst="rect">
              <a:avLst/>
            </a:prstGeom>
          </p:spPr>
        </p:pic>
      </p:grpSp>
      <p:sp>
        <p:nvSpPr>
          <p:cNvPr id="20" name="Picture Placeholder 19">
            <a:extLst>
              <a:ext uri="{FF2B5EF4-FFF2-40B4-BE49-F238E27FC236}">
                <a16:creationId xmlns:a16="http://schemas.microsoft.com/office/drawing/2014/main" id="{31150079-C6AE-4380-B8F8-F9ABE614B93A}"/>
              </a:ext>
            </a:extLst>
          </p:cNvPr>
          <p:cNvSpPr>
            <a:spLocks noGrp="1"/>
          </p:cNvSpPr>
          <p:nvPr>
            <p:ph type="pic" sz="quarter" idx="14"/>
          </p:nvPr>
        </p:nvSpPr>
        <p:spPr>
          <a:xfrm>
            <a:off x="719400" y="629302"/>
            <a:ext cx="10753201" cy="4561202"/>
          </a:xfrm>
          <a:custGeom>
            <a:avLst/>
            <a:gdLst>
              <a:gd name="connsiteX0" fmla="*/ 812049 w 10753201"/>
              <a:gd name="connsiteY0" fmla="*/ 0 h 4561202"/>
              <a:gd name="connsiteX1" fmla="*/ 9941152 w 10753201"/>
              <a:gd name="connsiteY1" fmla="*/ 5079 h 4561202"/>
              <a:gd name="connsiteX2" fmla="*/ 10753201 w 10753201"/>
              <a:gd name="connsiteY2" fmla="*/ 817063 h 4561202"/>
              <a:gd name="connsiteX3" fmla="*/ 10753201 w 10753201"/>
              <a:gd name="connsiteY3" fmla="*/ 3749218 h 4561202"/>
              <a:gd name="connsiteX4" fmla="*/ 9941152 w 10753201"/>
              <a:gd name="connsiteY4" fmla="*/ 4561202 h 4561202"/>
              <a:gd name="connsiteX5" fmla="*/ 812049 w 10753201"/>
              <a:gd name="connsiteY5" fmla="*/ 4556123 h 4561202"/>
              <a:gd name="connsiteX6" fmla="*/ 0 w 10753201"/>
              <a:gd name="connsiteY6" fmla="*/ 3744139 h 4561202"/>
              <a:gd name="connsiteX7" fmla="*/ 0 w 10753201"/>
              <a:gd name="connsiteY7" fmla="*/ 811984 h 4561202"/>
              <a:gd name="connsiteX8" fmla="*/ 812049 w 10753201"/>
              <a:gd name="connsiteY8" fmla="*/ 0 h 456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3201" h="4561202">
                <a:moveTo>
                  <a:pt x="812049" y="0"/>
                </a:moveTo>
                <a:lnTo>
                  <a:pt x="9941152" y="5079"/>
                </a:lnTo>
                <a:cubicBezTo>
                  <a:pt x="10389652" y="5079"/>
                  <a:pt x="10753201" y="368599"/>
                  <a:pt x="10753201" y="817063"/>
                </a:cubicBezTo>
                <a:lnTo>
                  <a:pt x="10753201" y="3749218"/>
                </a:lnTo>
                <a:cubicBezTo>
                  <a:pt x="10753201" y="4197682"/>
                  <a:pt x="10389525" y="4561202"/>
                  <a:pt x="9941152" y="4561202"/>
                </a:cubicBezTo>
                <a:lnTo>
                  <a:pt x="812049" y="4556123"/>
                </a:lnTo>
                <a:cubicBezTo>
                  <a:pt x="363549" y="4556123"/>
                  <a:pt x="0" y="4192603"/>
                  <a:pt x="0" y="3744139"/>
                </a:cubicBezTo>
                <a:lnTo>
                  <a:pt x="0" y="811984"/>
                </a:lnTo>
                <a:cubicBezTo>
                  <a:pt x="0" y="363520"/>
                  <a:pt x="363549" y="0"/>
                  <a:pt x="81204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56569200-4B56-44C7-BE76-EE495EF22819}"/>
              </a:ext>
            </a:extLst>
          </p:cNvPr>
          <p:cNvSpPr>
            <a:spLocks noGrp="1"/>
          </p:cNvSpPr>
          <p:nvPr>
            <p:ph type="title" hasCustomPrompt="1"/>
          </p:nvPr>
        </p:nvSpPr>
        <p:spPr>
          <a:xfrm>
            <a:off x="3092783" y="5312424"/>
            <a:ext cx="4679617" cy="1325563"/>
          </a:xfrm>
        </p:spPr>
        <p:txBody>
          <a:bodyPr/>
          <a:lstStyle>
            <a:lvl1pPr algn="l">
              <a:defRPr baseline="0">
                <a:solidFill>
                  <a:schemeClr val="bg1"/>
                </a:solidFill>
                <a:effectLst>
                  <a:outerShdw dist="38100" dir="2700000" sx="101000" sy="101000" algn="tl" rotWithShape="0">
                    <a:schemeClr val="accent3">
                      <a:alpha val="30000"/>
                    </a:schemeClr>
                  </a:outerShdw>
                </a:effectLst>
              </a:defRPr>
            </a:lvl1pPr>
          </a:lstStyle>
          <a:p>
            <a:r>
              <a:rPr lang="en-US" dirty="0"/>
              <a:t>11th Month</a:t>
            </a:r>
          </a:p>
        </p:txBody>
      </p:sp>
      <p:sp>
        <p:nvSpPr>
          <p:cNvPr id="4" name="Date Placeholder 3">
            <a:extLst>
              <a:ext uri="{FF2B5EF4-FFF2-40B4-BE49-F238E27FC236}">
                <a16:creationId xmlns:a16="http://schemas.microsoft.com/office/drawing/2014/main" id="{847A4CC3-9CF3-4BC4-869B-BC9E075241D5}"/>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4678A5C8-7868-450A-AD77-66FEFB7A3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7F76C-2AE9-42CA-8ABB-8F58A8B188F1}"/>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23" name="Text Placeholder 14">
            <a:extLst>
              <a:ext uri="{FF2B5EF4-FFF2-40B4-BE49-F238E27FC236}">
                <a16:creationId xmlns:a16="http://schemas.microsoft.com/office/drawing/2014/main" id="{18B2DEC3-D259-45E7-9A7E-B74BB5565ED2}"/>
              </a:ext>
            </a:extLst>
          </p:cNvPr>
          <p:cNvSpPr>
            <a:spLocks noGrp="1"/>
          </p:cNvSpPr>
          <p:nvPr>
            <p:ph type="body" sz="quarter" idx="17" hasCustomPrompt="1"/>
          </p:nvPr>
        </p:nvSpPr>
        <p:spPr>
          <a:xfrm>
            <a:off x="7576552" y="5524973"/>
            <a:ext cx="2881767"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391594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Vertical Text">
    <p:bg>
      <p:bgPr>
        <a:gradFill flip="none" rotWithShape="1">
          <a:gsLst>
            <a:gs pos="100000">
              <a:schemeClr val="tx2"/>
            </a:gs>
            <a:gs pos="0">
              <a:schemeClr val="bg2"/>
            </a:gs>
          </a:gsLst>
          <a:lin ang="8100000" scaled="1"/>
          <a:tileRect/>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09E4FCE-4D16-429B-943E-A6B3E1C9FA1B}"/>
              </a:ext>
            </a:extLst>
          </p:cNvPr>
          <p:cNvGrpSpPr/>
          <p:nvPr userDrawn="1"/>
        </p:nvGrpSpPr>
        <p:grpSpPr>
          <a:xfrm>
            <a:off x="232073" y="293318"/>
            <a:ext cx="11593374" cy="6229552"/>
            <a:chOff x="232073" y="293318"/>
            <a:chExt cx="11593374" cy="6229552"/>
          </a:xfrm>
        </p:grpSpPr>
        <p:pic>
          <p:nvPicPr>
            <p:cNvPr id="10" name="Graphic 9">
              <a:extLst>
                <a:ext uri="{FF2B5EF4-FFF2-40B4-BE49-F238E27FC236}">
                  <a16:creationId xmlns:a16="http://schemas.microsoft.com/office/drawing/2014/main" id="{94556B1E-8FB8-4605-9F61-EC90EB79A1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073" y="293318"/>
              <a:ext cx="11593374" cy="6127200"/>
            </a:xfrm>
            <a:prstGeom prst="rect">
              <a:avLst/>
            </a:prstGeom>
          </p:spPr>
        </p:pic>
        <p:pic>
          <p:nvPicPr>
            <p:cNvPr id="12" name="Graphic 11">
              <a:extLst>
                <a:ext uri="{FF2B5EF4-FFF2-40B4-BE49-F238E27FC236}">
                  <a16:creationId xmlns:a16="http://schemas.microsoft.com/office/drawing/2014/main" id="{CB2C9F81-53BA-491A-86CC-E487FC2914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877" y="3526821"/>
              <a:ext cx="6246000" cy="2996049"/>
            </a:xfrm>
            <a:prstGeom prst="rect">
              <a:avLst/>
            </a:prstGeom>
          </p:spPr>
        </p:pic>
        <p:pic>
          <p:nvPicPr>
            <p:cNvPr id="13" name="Graphic 12">
              <a:extLst>
                <a:ext uri="{FF2B5EF4-FFF2-40B4-BE49-F238E27FC236}">
                  <a16:creationId xmlns:a16="http://schemas.microsoft.com/office/drawing/2014/main" id="{E6F9022F-9D48-4ECD-8425-93DCDB21224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75813" y="520667"/>
              <a:ext cx="7938039" cy="5893200"/>
            </a:xfrm>
            <a:prstGeom prst="rect">
              <a:avLst/>
            </a:prstGeom>
          </p:spPr>
        </p:pic>
        <p:pic>
          <p:nvPicPr>
            <p:cNvPr id="27" name="Graphic 26">
              <a:extLst>
                <a:ext uri="{FF2B5EF4-FFF2-40B4-BE49-F238E27FC236}">
                  <a16:creationId xmlns:a16="http://schemas.microsoft.com/office/drawing/2014/main" id="{FE10765A-FD00-4D96-8F8A-947A674C9A2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674464" y="475200"/>
              <a:ext cx="6352258" cy="5907600"/>
            </a:xfrm>
            <a:prstGeom prst="rect">
              <a:avLst/>
            </a:prstGeom>
          </p:spPr>
        </p:pic>
        <p:pic>
          <p:nvPicPr>
            <p:cNvPr id="28" name="Graphic 27">
              <a:extLst>
                <a:ext uri="{FF2B5EF4-FFF2-40B4-BE49-F238E27FC236}">
                  <a16:creationId xmlns:a16="http://schemas.microsoft.com/office/drawing/2014/main" id="{F7CCE647-265B-4ECE-B704-428E97712DE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48390" y="607345"/>
              <a:ext cx="7280509" cy="5720400"/>
            </a:xfrm>
            <a:prstGeom prst="rect">
              <a:avLst/>
            </a:prstGeom>
          </p:spPr>
        </p:pic>
        <p:pic>
          <p:nvPicPr>
            <p:cNvPr id="29" name="Graphic 28">
              <a:extLst>
                <a:ext uri="{FF2B5EF4-FFF2-40B4-BE49-F238E27FC236}">
                  <a16:creationId xmlns:a16="http://schemas.microsoft.com/office/drawing/2014/main" id="{83D605B8-0035-4AE5-9086-5B983D62B0D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823192" y="652933"/>
              <a:ext cx="1648884" cy="1090800"/>
            </a:xfrm>
            <a:prstGeom prst="rect">
              <a:avLst/>
            </a:prstGeom>
          </p:spPr>
        </p:pic>
        <p:pic>
          <p:nvPicPr>
            <p:cNvPr id="30" name="Graphic 29">
              <a:extLst>
                <a:ext uri="{FF2B5EF4-FFF2-40B4-BE49-F238E27FC236}">
                  <a16:creationId xmlns:a16="http://schemas.microsoft.com/office/drawing/2014/main" id="{20F4FD87-4448-48A3-9CAA-BFAFE31E080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642684" y="375240"/>
              <a:ext cx="108000" cy="108000"/>
            </a:xfrm>
            <a:prstGeom prst="rect">
              <a:avLst/>
            </a:prstGeom>
          </p:spPr>
        </p:pic>
      </p:grpSp>
      <p:sp>
        <p:nvSpPr>
          <p:cNvPr id="2" name="Title 1">
            <a:extLst>
              <a:ext uri="{FF2B5EF4-FFF2-40B4-BE49-F238E27FC236}">
                <a16:creationId xmlns:a16="http://schemas.microsoft.com/office/drawing/2014/main" id="{56569200-4B56-44C7-BE76-EE495EF22819}"/>
              </a:ext>
            </a:extLst>
          </p:cNvPr>
          <p:cNvSpPr>
            <a:spLocks noGrp="1"/>
          </p:cNvSpPr>
          <p:nvPr>
            <p:ph type="title" hasCustomPrompt="1"/>
          </p:nvPr>
        </p:nvSpPr>
        <p:spPr>
          <a:xfrm>
            <a:off x="8940668" y="2264424"/>
            <a:ext cx="3003217" cy="1325563"/>
          </a:xfrm>
        </p:spPr>
        <p:txBody>
          <a:bodyPr/>
          <a:lstStyle>
            <a:lvl1pPr algn="l">
              <a:defRPr baseline="0">
                <a:solidFill>
                  <a:schemeClr val="bg1"/>
                </a:solidFill>
                <a:effectLst>
                  <a:outerShdw dist="38100" dir="2700000" sx="101000" sy="101000" algn="tl" rotWithShape="0">
                    <a:schemeClr val="accent3">
                      <a:alpha val="30000"/>
                    </a:schemeClr>
                  </a:outerShdw>
                </a:effectLst>
              </a:defRPr>
            </a:lvl1pPr>
          </a:lstStyle>
          <a:p>
            <a:r>
              <a:rPr lang="en-US" dirty="0"/>
              <a:t>12th Month</a:t>
            </a:r>
          </a:p>
        </p:txBody>
      </p:sp>
      <p:sp>
        <p:nvSpPr>
          <p:cNvPr id="4" name="Date Placeholder 3">
            <a:extLst>
              <a:ext uri="{FF2B5EF4-FFF2-40B4-BE49-F238E27FC236}">
                <a16:creationId xmlns:a16="http://schemas.microsoft.com/office/drawing/2014/main" id="{847A4CC3-9CF3-4BC4-869B-BC9E075241D5}"/>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4678A5C8-7868-450A-AD77-66FEFB7A3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7F76C-2AE9-42CA-8ABB-8F58A8B188F1}"/>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23" name="Text Placeholder 14">
            <a:extLst>
              <a:ext uri="{FF2B5EF4-FFF2-40B4-BE49-F238E27FC236}">
                <a16:creationId xmlns:a16="http://schemas.microsoft.com/office/drawing/2014/main" id="{18B2DEC3-D259-45E7-9A7E-B74BB5565ED2}"/>
              </a:ext>
            </a:extLst>
          </p:cNvPr>
          <p:cNvSpPr>
            <a:spLocks noGrp="1"/>
          </p:cNvSpPr>
          <p:nvPr>
            <p:ph type="body" sz="quarter" idx="17" hasCustomPrompt="1"/>
          </p:nvPr>
        </p:nvSpPr>
        <p:spPr>
          <a:xfrm>
            <a:off x="8908584" y="3711162"/>
            <a:ext cx="2881767"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
        <p:nvSpPr>
          <p:cNvPr id="22" name="Picture Placeholder 21">
            <a:extLst>
              <a:ext uri="{FF2B5EF4-FFF2-40B4-BE49-F238E27FC236}">
                <a16:creationId xmlns:a16="http://schemas.microsoft.com/office/drawing/2014/main" id="{DFA70087-9540-496D-AA8A-F5B08E0AF371}"/>
              </a:ext>
            </a:extLst>
          </p:cNvPr>
          <p:cNvSpPr>
            <a:spLocks noGrp="1"/>
          </p:cNvSpPr>
          <p:nvPr>
            <p:ph type="pic" sz="quarter" idx="14"/>
          </p:nvPr>
        </p:nvSpPr>
        <p:spPr>
          <a:xfrm>
            <a:off x="716860" y="652933"/>
            <a:ext cx="3801600" cy="2509200"/>
          </a:xfrm>
          <a:custGeom>
            <a:avLst/>
            <a:gdLst>
              <a:gd name="connsiteX0" fmla="*/ 705219 w 3801600"/>
              <a:gd name="connsiteY0" fmla="*/ 0 h 2509200"/>
              <a:gd name="connsiteX1" fmla="*/ 3096382 w 3801600"/>
              <a:gd name="connsiteY1" fmla="*/ 0 h 2509200"/>
              <a:gd name="connsiteX2" fmla="*/ 3801600 w 3801600"/>
              <a:gd name="connsiteY2" fmla="*/ 705586 h 2509200"/>
              <a:gd name="connsiteX3" fmla="*/ 3801600 w 3801600"/>
              <a:gd name="connsiteY3" fmla="*/ 1803742 h 2509200"/>
              <a:gd name="connsiteX4" fmla="*/ 3096382 w 3801600"/>
              <a:gd name="connsiteY4" fmla="*/ 2509200 h 2509200"/>
              <a:gd name="connsiteX5" fmla="*/ 705219 w 3801600"/>
              <a:gd name="connsiteY5" fmla="*/ 2509200 h 2509200"/>
              <a:gd name="connsiteX6" fmla="*/ 0 w 3801600"/>
              <a:gd name="connsiteY6" fmla="*/ 1803615 h 2509200"/>
              <a:gd name="connsiteX7" fmla="*/ 0 w 3801600"/>
              <a:gd name="connsiteY7" fmla="*/ 705586 h 2509200"/>
              <a:gd name="connsiteX8" fmla="*/ 705219 w 3801600"/>
              <a:gd name="connsiteY8" fmla="*/ 0 h 25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00" h="2509200">
                <a:moveTo>
                  <a:pt x="705219" y="0"/>
                </a:moveTo>
                <a:lnTo>
                  <a:pt x="3096382" y="0"/>
                </a:lnTo>
                <a:cubicBezTo>
                  <a:pt x="3485828" y="0"/>
                  <a:pt x="3801600" y="315938"/>
                  <a:pt x="3801600" y="705586"/>
                </a:cubicBezTo>
                <a:lnTo>
                  <a:pt x="3801600" y="1803742"/>
                </a:lnTo>
                <a:cubicBezTo>
                  <a:pt x="3801600" y="2193390"/>
                  <a:pt x="3485828" y="2509200"/>
                  <a:pt x="3096382" y="2509200"/>
                </a:cubicBezTo>
                <a:lnTo>
                  <a:pt x="705219" y="2509200"/>
                </a:lnTo>
                <a:cubicBezTo>
                  <a:pt x="315774" y="2509200"/>
                  <a:pt x="0" y="2193263"/>
                  <a:pt x="0" y="1803615"/>
                </a:cubicBezTo>
                <a:lnTo>
                  <a:pt x="0" y="705586"/>
                </a:lnTo>
                <a:cubicBezTo>
                  <a:pt x="0" y="315938"/>
                  <a:pt x="315774" y="0"/>
                  <a:pt x="70521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4D75BD4A-D07A-4DBF-9CA9-2A4E2BEC88A0}"/>
              </a:ext>
            </a:extLst>
          </p:cNvPr>
          <p:cNvSpPr>
            <a:spLocks noGrp="1"/>
          </p:cNvSpPr>
          <p:nvPr>
            <p:ph type="pic" sz="quarter" idx="18"/>
          </p:nvPr>
        </p:nvSpPr>
        <p:spPr>
          <a:xfrm>
            <a:off x="4890953" y="652933"/>
            <a:ext cx="3801600" cy="2509200"/>
          </a:xfrm>
          <a:custGeom>
            <a:avLst/>
            <a:gdLst>
              <a:gd name="connsiteX0" fmla="*/ 705219 w 3801600"/>
              <a:gd name="connsiteY0" fmla="*/ 0 h 2509200"/>
              <a:gd name="connsiteX1" fmla="*/ 3096382 w 3801600"/>
              <a:gd name="connsiteY1" fmla="*/ 0 h 2509200"/>
              <a:gd name="connsiteX2" fmla="*/ 3801600 w 3801600"/>
              <a:gd name="connsiteY2" fmla="*/ 705586 h 2509200"/>
              <a:gd name="connsiteX3" fmla="*/ 3801600 w 3801600"/>
              <a:gd name="connsiteY3" fmla="*/ 1803742 h 2509200"/>
              <a:gd name="connsiteX4" fmla="*/ 3096382 w 3801600"/>
              <a:gd name="connsiteY4" fmla="*/ 2509200 h 2509200"/>
              <a:gd name="connsiteX5" fmla="*/ 705219 w 3801600"/>
              <a:gd name="connsiteY5" fmla="*/ 2509200 h 2509200"/>
              <a:gd name="connsiteX6" fmla="*/ 0 w 3801600"/>
              <a:gd name="connsiteY6" fmla="*/ 1803615 h 2509200"/>
              <a:gd name="connsiteX7" fmla="*/ 0 w 3801600"/>
              <a:gd name="connsiteY7" fmla="*/ 705586 h 2509200"/>
              <a:gd name="connsiteX8" fmla="*/ 705219 w 3801600"/>
              <a:gd name="connsiteY8" fmla="*/ 0 h 25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00" h="2509200">
                <a:moveTo>
                  <a:pt x="705219" y="0"/>
                </a:moveTo>
                <a:lnTo>
                  <a:pt x="3096382" y="0"/>
                </a:lnTo>
                <a:cubicBezTo>
                  <a:pt x="3485828" y="0"/>
                  <a:pt x="3801600" y="315938"/>
                  <a:pt x="3801600" y="705586"/>
                </a:cubicBezTo>
                <a:lnTo>
                  <a:pt x="3801600" y="1803742"/>
                </a:lnTo>
                <a:cubicBezTo>
                  <a:pt x="3801600" y="2193390"/>
                  <a:pt x="3485828" y="2509200"/>
                  <a:pt x="3096382" y="2509200"/>
                </a:cubicBezTo>
                <a:lnTo>
                  <a:pt x="705219" y="2509200"/>
                </a:lnTo>
                <a:cubicBezTo>
                  <a:pt x="315774" y="2509200"/>
                  <a:pt x="0" y="2193263"/>
                  <a:pt x="0" y="1803615"/>
                </a:cubicBezTo>
                <a:lnTo>
                  <a:pt x="0" y="705586"/>
                </a:lnTo>
                <a:cubicBezTo>
                  <a:pt x="0" y="315938"/>
                  <a:pt x="315774" y="0"/>
                  <a:pt x="70521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F31B152-69C0-46DB-802C-2A723E8E41D3}"/>
              </a:ext>
            </a:extLst>
          </p:cNvPr>
          <p:cNvSpPr>
            <a:spLocks noGrp="1"/>
          </p:cNvSpPr>
          <p:nvPr>
            <p:ph type="pic" sz="quarter" idx="19"/>
          </p:nvPr>
        </p:nvSpPr>
        <p:spPr>
          <a:xfrm>
            <a:off x="715118" y="3517430"/>
            <a:ext cx="3801600" cy="2509200"/>
          </a:xfrm>
          <a:custGeom>
            <a:avLst/>
            <a:gdLst>
              <a:gd name="connsiteX0" fmla="*/ 705219 w 3801600"/>
              <a:gd name="connsiteY0" fmla="*/ 0 h 2509200"/>
              <a:gd name="connsiteX1" fmla="*/ 3096382 w 3801600"/>
              <a:gd name="connsiteY1" fmla="*/ 0 h 2509200"/>
              <a:gd name="connsiteX2" fmla="*/ 3801600 w 3801600"/>
              <a:gd name="connsiteY2" fmla="*/ 705586 h 2509200"/>
              <a:gd name="connsiteX3" fmla="*/ 3801600 w 3801600"/>
              <a:gd name="connsiteY3" fmla="*/ 1803742 h 2509200"/>
              <a:gd name="connsiteX4" fmla="*/ 3096382 w 3801600"/>
              <a:gd name="connsiteY4" fmla="*/ 2509200 h 2509200"/>
              <a:gd name="connsiteX5" fmla="*/ 705219 w 3801600"/>
              <a:gd name="connsiteY5" fmla="*/ 2509200 h 2509200"/>
              <a:gd name="connsiteX6" fmla="*/ 0 w 3801600"/>
              <a:gd name="connsiteY6" fmla="*/ 1803615 h 2509200"/>
              <a:gd name="connsiteX7" fmla="*/ 0 w 3801600"/>
              <a:gd name="connsiteY7" fmla="*/ 705586 h 2509200"/>
              <a:gd name="connsiteX8" fmla="*/ 705219 w 3801600"/>
              <a:gd name="connsiteY8" fmla="*/ 0 h 25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00" h="2509200">
                <a:moveTo>
                  <a:pt x="705219" y="0"/>
                </a:moveTo>
                <a:lnTo>
                  <a:pt x="3096382" y="0"/>
                </a:lnTo>
                <a:cubicBezTo>
                  <a:pt x="3485828" y="0"/>
                  <a:pt x="3801600" y="315938"/>
                  <a:pt x="3801600" y="705586"/>
                </a:cubicBezTo>
                <a:lnTo>
                  <a:pt x="3801600" y="1803742"/>
                </a:lnTo>
                <a:cubicBezTo>
                  <a:pt x="3801600" y="2193390"/>
                  <a:pt x="3485828" y="2509200"/>
                  <a:pt x="3096382" y="2509200"/>
                </a:cubicBezTo>
                <a:lnTo>
                  <a:pt x="705219" y="2509200"/>
                </a:lnTo>
                <a:cubicBezTo>
                  <a:pt x="315774" y="2509200"/>
                  <a:pt x="0" y="2193263"/>
                  <a:pt x="0" y="1803615"/>
                </a:cubicBezTo>
                <a:lnTo>
                  <a:pt x="0" y="705586"/>
                </a:lnTo>
                <a:cubicBezTo>
                  <a:pt x="0" y="315938"/>
                  <a:pt x="315774" y="0"/>
                  <a:pt x="70521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76468308-18DD-4633-85D2-99C890647433}"/>
              </a:ext>
            </a:extLst>
          </p:cNvPr>
          <p:cNvSpPr>
            <a:spLocks noGrp="1"/>
          </p:cNvSpPr>
          <p:nvPr>
            <p:ph type="pic" sz="quarter" idx="20"/>
          </p:nvPr>
        </p:nvSpPr>
        <p:spPr>
          <a:xfrm>
            <a:off x="4889211" y="3517430"/>
            <a:ext cx="3801600" cy="2509200"/>
          </a:xfrm>
          <a:custGeom>
            <a:avLst/>
            <a:gdLst>
              <a:gd name="connsiteX0" fmla="*/ 705219 w 3801600"/>
              <a:gd name="connsiteY0" fmla="*/ 0 h 2509200"/>
              <a:gd name="connsiteX1" fmla="*/ 3096382 w 3801600"/>
              <a:gd name="connsiteY1" fmla="*/ 0 h 2509200"/>
              <a:gd name="connsiteX2" fmla="*/ 3801600 w 3801600"/>
              <a:gd name="connsiteY2" fmla="*/ 705586 h 2509200"/>
              <a:gd name="connsiteX3" fmla="*/ 3801600 w 3801600"/>
              <a:gd name="connsiteY3" fmla="*/ 1803742 h 2509200"/>
              <a:gd name="connsiteX4" fmla="*/ 3096382 w 3801600"/>
              <a:gd name="connsiteY4" fmla="*/ 2509200 h 2509200"/>
              <a:gd name="connsiteX5" fmla="*/ 705219 w 3801600"/>
              <a:gd name="connsiteY5" fmla="*/ 2509200 h 2509200"/>
              <a:gd name="connsiteX6" fmla="*/ 0 w 3801600"/>
              <a:gd name="connsiteY6" fmla="*/ 1803615 h 2509200"/>
              <a:gd name="connsiteX7" fmla="*/ 0 w 3801600"/>
              <a:gd name="connsiteY7" fmla="*/ 705586 h 2509200"/>
              <a:gd name="connsiteX8" fmla="*/ 705219 w 3801600"/>
              <a:gd name="connsiteY8" fmla="*/ 0 h 25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600" h="2509200">
                <a:moveTo>
                  <a:pt x="705219" y="0"/>
                </a:moveTo>
                <a:lnTo>
                  <a:pt x="3096382" y="0"/>
                </a:lnTo>
                <a:cubicBezTo>
                  <a:pt x="3485828" y="0"/>
                  <a:pt x="3801600" y="315938"/>
                  <a:pt x="3801600" y="705586"/>
                </a:cubicBezTo>
                <a:lnTo>
                  <a:pt x="3801600" y="1803742"/>
                </a:lnTo>
                <a:cubicBezTo>
                  <a:pt x="3801600" y="2193390"/>
                  <a:pt x="3485828" y="2509200"/>
                  <a:pt x="3096382" y="2509200"/>
                </a:cubicBezTo>
                <a:lnTo>
                  <a:pt x="705219" y="2509200"/>
                </a:lnTo>
                <a:cubicBezTo>
                  <a:pt x="315774" y="2509200"/>
                  <a:pt x="0" y="2193263"/>
                  <a:pt x="0" y="1803615"/>
                </a:cubicBezTo>
                <a:lnTo>
                  <a:pt x="0" y="705586"/>
                </a:lnTo>
                <a:cubicBezTo>
                  <a:pt x="0" y="315938"/>
                  <a:pt x="315774" y="0"/>
                  <a:pt x="70521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89723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0">
              <a:schemeClr val="accent1"/>
            </a:gs>
            <a:gs pos="100000">
              <a:schemeClr val="bg2"/>
            </a:gs>
          </a:gsLst>
          <a:lin ang="2700000" scaled="1"/>
        </a:gra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523E3B9-AC60-4E86-B413-13A5253F0834}"/>
              </a:ext>
            </a:extLst>
          </p:cNvPr>
          <p:cNvGrpSpPr/>
          <p:nvPr userDrawn="1"/>
        </p:nvGrpSpPr>
        <p:grpSpPr>
          <a:xfrm>
            <a:off x="430971" y="218636"/>
            <a:ext cx="11421394" cy="6253086"/>
            <a:chOff x="430971" y="218636"/>
            <a:chExt cx="11421394" cy="6253086"/>
          </a:xfrm>
        </p:grpSpPr>
        <p:pic>
          <p:nvPicPr>
            <p:cNvPr id="24" name="Graphic 23">
              <a:extLst>
                <a:ext uri="{FF2B5EF4-FFF2-40B4-BE49-F238E27FC236}">
                  <a16:creationId xmlns:a16="http://schemas.microsoft.com/office/drawing/2014/main" id="{1F9C169C-281C-4A1C-9E0B-50066832D4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332" y="218636"/>
              <a:ext cx="11242033" cy="6192000"/>
            </a:xfrm>
            <a:prstGeom prst="rect">
              <a:avLst/>
            </a:prstGeom>
          </p:spPr>
        </p:pic>
        <p:pic>
          <p:nvPicPr>
            <p:cNvPr id="25" name="Graphic 24">
              <a:extLst>
                <a:ext uri="{FF2B5EF4-FFF2-40B4-BE49-F238E27FC236}">
                  <a16:creationId xmlns:a16="http://schemas.microsoft.com/office/drawing/2014/main" id="{D7D81077-E88F-440C-9A83-449AE0BF0D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028" y="340922"/>
              <a:ext cx="11233453" cy="6130800"/>
            </a:xfrm>
            <a:prstGeom prst="rect">
              <a:avLst/>
            </a:prstGeom>
          </p:spPr>
        </p:pic>
        <p:pic>
          <p:nvPicPr>
            <p:cNvPr id="26" name="Graphic 25">
              <a:extLst>
                <a:ext uri="{FF2B5EF4-FFF2-40B4-BE49-F238E27FC236}">
                  <a16:creationId xmlns:a16="http://schemas.microsoft.com/office/drawing/2014/main" id="{3EA2BDA6-F714-43A2-94B3-BC0CC095892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0971" y="435367"/>
              <a:ext cx="10639739" cy="5205600"/>
            </a:xfrm>
            <a:prstGeom prst="rect">
              <a:avLst/>
            </a:prstGeom>
          </p:spPr>
        </p:pic>
        <p:pic>
          <p:nvPicPr>
            <p:cNvPr id="27" name="Graphic 26">
              <a:extLst>
                <a:ext uri="{FF2B5EF4-FFF2-40B4-BE49-F238E27FC236}">
                  <a16:creationId xmlns:a16="http://schemas.microsoft.com/office/drawing/2014/main" id="{C6E0CFFE-1D74-4D4A-A314-ABF4F00977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2402" y="228380"/>
              <a:ext cx="9672194" cy="6130800"/>
            </a:xfrm>
            <a:prstGeom prst="rect">
              <a:avLst/>
            </a:prstGeom>
          </p:spPr>
        </p:pic>
        <p:pic>
          <p:nvPicPr>
            <p:cNvPr id="28" name="Graphic 27">
              <a:extLst>
                <a:ext uri="{FF2B5EF4-FFF2-40B4-BE49-F238E27FC236}">
                  <a16:creationId xmlns:a16="http://schemas.microsoft.com/office/drawing/2014/main" id="{EBCDC27F-155D-4A1C-B4B5-6E0B3BDB727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73624" y="1176848"/>
              <a:ext cx="7860376" cy="5104800"/>
            </a:xfrm>
            <a:prstGeom prst="rect">
              <a:avLst/>
            </a:prstGeom>
          </p:spPr>
        </p:pic>
        <p:pic>
          <p:nvPicPr>
            <p:cNvPr id="29" name="Graphic 28">
              <a:extLst>
                <a:ext uri="{FF2B5EF4-FFF2-40B4-BE49-F238E27FC236}">
                  <a16:creationId xmlns:a16="http://schemas.microsoft.com/office/drawing/2014/main" id="{87978569-1408-4DF9-94FD-B1031EE0416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81648" y="1906435"/>
              <a:ext cx="136800" cy="136800"/>
            </a:xfrm>
            <a:prstGeom prst="rect">
              <a:avLst/>
            </a:prstGeom>
          </p:spPr>
        </p:pic>
      </p:grpSp>
      <p:sp>
        <p:nvSpPr>
          <p:cNvPr id="2" name="Title 1">
            <a:extLst>
              <a:ext uri="{FF2B5EF4-FFF2-40B4-BE49-F238E27FC236}">
                <a16:creationId xmlns:a16="http://schemas.microsoft.com/office/drawing/2014/main" id="{B3D49335-FB53-4B04-8BF8-2FE27DFB8D20}"/>
              </a:ext>
            </a:extLst>
          </p:cNvPr>
          <p:cNvSpPr>
            <a:spLocks noGrp="1"/>
          </p:cNvSpPr>
          <p:nvPr>
            <p:ph type="title" hasCustomPrompt="1"/>
          </p:nvPr>
        </p:nvSpPr>
        <p:spPr>
          <a:xfrm>
            <a:off x="2176544" y="590212"/>
            <a:ext cx="4248443" cy="1325563"/>
          </a:xfrm>
        </p:spPr>
        <p:txBody>
          <a:bodyPr>
            <a:normAutofit/>
          </a:bodyPr>
          <a:lstStyle>
            <a:lvl1pPr>
              <a:defRPr sz="6000" b="1" baseline="0">
                <a:solidFill>
                  <a:schemeClr val="bg1"/>
                </a:solidFill>
                <a:effectLst>
                  <a:outerShdw dist="38100" dir="2700000" sx="101000" sy="101000" algn="tl" rotWithShape="0">
                    <a:schemeClr val="accent3">
                      <a:alpha val="30000"/>
                    </a:schemeClr>
                  </a:outerShdw>
                </a:effectLst>
              </a:defRPr>
            </a:lvl1pPr>
          </a:lstStyle>
          <a:p>
            <a:r>
              <a:rPr lang="en-US" noProof="0"/>
              <a:t>1st Month</a:t>
            </a:r>
          </a:p>
        </p:txBody>
      </p:sp>
      <p:sp>
        <p:nvSpPr>
          <p:cNvPr id="4" name="Date Placeholder 3">
            <a:extLst>
              <a:ext uri="{FF2B5EF4-FFF2-40B4-BE49-F238E27FC236}">
                <a16:creationId xmlns:a16="http://schemas.microsoft.com/office/drawing/2014/main" id="{B65F8C2A-F45C-473D-9CE0-978D42D82C9B}"/>
              </a:ext>
            </a:extLst>
          </p:cNvPr>
          <p:cNvSpPr>
            <a:spLocks noGrp="1"/>
          </p:cNvSpPr>
          <p:nvPr>
            <p:ph type="dt" sz="half" idx="10"/>
          </p:nvPr>
        </p:nvSpPr>
        <p:spPr>
          <a:xfrm>
            <a:off x="838200" y="6356350"/>
            <a:ext cx="2743200" cy="365125"/>
          </a:xfrm>
        </p:spPr>
        <p:txBody>
          <a:bodyPr/>
          <a:lstStyle/>
          <a:p>
            <a:fld id="{1AE79C76-63EB-410C-B7D1-E9EDFD942730}" type="datetimeFigureOut">
              <a:rPr lang="en-US" noProof="0" smtClean="0"/>
              <a:t>8/17/2021</a:t>
            </a:fld>
            <a:endParaRPr lang="en-US" noProof="0" dirty="0"/>
          </a:p>
        </p:txBody>
      </p:sp>
      <p:sp>
        <p:nvSpPr>
          <p:cNvPr id="5" name="Footer Placeholder 4">
            <a:extLst>
              <a:ext uri="{FF2B5EF4-FFF2-40B4-BE49-F238E27FC236}">
                <a16:creationId xmlns:a16="http://schemas.microsoft.com/office/drawing/2014/main" id="{6AF747BF-36C8-4A84-8AF0-983490308640}"/>
              </a:ext>
            </a:extLst>
          </p:cNvPr>
          <p:cNvSpPr>
            <a:spLocks noGrp="1"/>
          </p:cNvSpPr>
          <p:nvPr>
            <p:ph type="ftr" sz="quarter" idx="11"/>
          </p:nvPr>
        </p:nvSpPr>
        <p:spPr>
          <a:xfrm>
            <a:off x="4038600" y="6356350"/>
            <a:ext cx="4114800" cy="365125"/>
          </a:xfrm>
        </p:spPr>
        <p:txBody>
          <a:bodyPr/>
          <a:lstStyle/>
          <a:p>
            <a:endParaRPr lang="en-US" noProof="0" dirty="0"/>
          </a:p>
        </p:txBody>
      </p:sp>
      <p:sp>
        <p:nvSpPr>
          <p:cNvPr id="6" name="Slide Number Placeholder 5">
            <a:extLst>
              <a:ext uri="{FF2B5EF4-FFF2-40B4-BE49-F238E27FC236}">
                <a16:creationId xmlns:a16="http://schemas.microsoft.com/office/drawing/2014/main" id="{537CB2CA-DF28-49BB-B957-F0C11C0AFF28}"/>
              </a:ext>
            </a:extLst>
          </p:cNvPr>
          <p:cNvSpPr>
            <a:spLocks noGrp="1"/>
          </p:cNvSpPr>
          <p:nvPr>
            <p:ph type="sldNum" sz="quarter" idx="12"/>
          </p:nvPr>
        </p:nvSpPr>
        <p:spPr>
          <a:xfrm>
            <a:off x="8610600" y="6356350"/>
            <a:ext cx="2743200" cy="365125"/>
          </a:xfrm>
        </p:spPr>
        <p:txBody>
          <a:bodyPr/>
          <a:lstStyle/>
          <a:p>
            <a:fld id="{CB7A94A6-63DE-4BAC-88F6-7A5821A40BD2}" type="slidenum">
              <a:rPr lang="en-US" noProof="0" smtClean="0"/>
              <a:t>‹#›</a:t>
            </a:fld>
            <a:endParaRPr lang="en-US" noProof="0" dirty="0"/>
          </a:p>
        </p:txBody>
      </p:sp>
      <p:sp>
        <p:nvSpPr>
          <p:cNvPr id="10" name="Text Placeholder 9">
            <a:extLst>
              <a:ext uri="{FF2B5EF4-FFF2-40B4-BE49-F238E27FC236}">
                <a16:creationId xmlns:a16="http://schemas.microsoft.com/office/drawing/2014/main" id="{F5F892EC-164D-4E6E-BDF5-551ED57E090C}"/>
              </a:ext>
            </a:extLst>
          </p:cNvPr>
          <p:cNvSpPr>
            <a:spLocks noGrp="1"/>
          </p:cNvSpPr>
          <p:nvPr>
            <p:ph type="body" sz="quarter" idx="13" hasCustomPrompt="1"/>
          </p:nvPr>
        </p:nvSpPr>
        <p:spPr>
          <a:xfrm>
            <a:off x="2413060" y="1700075"/>
            <a:ext cx="4248150" cy="532740"/>
          </a:xfrm>
        </p:spPr>
        <p:txBody>
          <a:bodyPr>
            <a:normAutofit/>
          </a:bodyPr>
          <a:lstStyle>
            <a:lvl1pPr marL="0" indent="0">
              <a:lnSpc>
                <a:spcPct val="100000"/>
              </a:lnSpc>
              <a:spcBef>
                <a:spcPts val="0"/>
              </a:spcBef>
              <a:buNone/>
              <a:defRPr sz="2500" spc="50" baseline="0">
                <a:solidFill>
                  <a:schemeClr val="accent3"/>
                </a:solidFill>
              </a:defRPr>
            </a:lvl1pPr>
          </a:lstStyle>
          <a:p>
            <a:pPr lvl="0"/>
            <a:r>
              <a:rPr lang="en-US" noProof="0"/>
              <a:t>Lorem Ipsum Dolor Sit</a:t>
            </a:r>
          </a:p>
        </p:txBody>
      </p:sp>
      <p:sp>
        <p:nvSpPr>
          <p:cNvPr id="12" name="Picture Placeholder 11">
            <a:extLst>
              <a:ext uri="{FF2B5EF4-FFF2-40B4-BE49-F238E27FC236}">
                <a16:creationId xmlns:a16="http://schemas.microsoft.com/office/drawing/2014/main" id="{8C0BBD52-A266-41EB-A7BD-8AE0B0163AF6}"/>
              </a:ext>
            </a:extLst>
          </p:cNvPr>
          <p:cNvSpPr>
            <a:spLocks noGrp="1"/>
          </p:cNvSpPr>
          <p:nvPr>
            <p:ph type="pic" sz="quarter" idx="14"/>
          </p:nvPr>
        </p:nvSpPr>
        <p:spPr>
          <a:xfrm>
            <a:off x="6429491" y="1127676"/>
            <a:ext cx="4640400" cy="46404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993FAF60-3C28-44DD-BB7C-E50C6167252F}"/>
              </a:ext>
            </a:extLst>
          </p:cNvPr>
          <p:cNvSpPr>
            <a:spLocks noGrp="1"/>
          </p:cNvSpPr>
          <p:nvPr>
            <p:ph type="pic" sz="quarter" idx="15"/>
          </p:nvPr>
        </p:nvSpPr>
        <p:spPr>
          <a:xfrm>
            <a:off x="1174514" y="2614475"/>
            <a:ext cx="4716045" cy="3153601"/>
          </a:xfrm>
          <a:custGeom>
            <a:avLst/>
            <a:gdLst>
              <a:gd name="connsiteX0" fmla="*/ 705203 w 4716045"/>
              <a:gd name="connsiteY0" fmla="*/ 0 h 3153601"/>
              <a:gd name="connsiteX1" fmla="*/ 4010842 w 4716045"/>
              <a:gd name="connsiteY1" fmla="*/ 0 h 3153601"/>
              <a:gd name="connsiteX2" fmla="*/ 4716045 w 4716045"/>
              <a:gd name="connsiteY2" fmla="*/ 705204 h 3153601"/>
              <a:gd name="connsiteX3" fmla="*/ 4716045 w 4716045"/>
              <a:gd name="connsiteY3" fmla="*/ 2448398 h 3153601"/>
              <a:gd name="connsiteX4" fmla="*/ 4010842 w 4716045"/>
              <a:gd name="connsiteY4" fmla="*/ 3153601 h 3153601"/>
              <a:gd name="connsiteX5" fmla="*/ 705203 w 4716045"/>
              <a:gd name="connsiteY5" fmla="*/ 3153601 h 3153601"/>
              <a:gd name="connsiteX6" fmla="*/ 0 w 4716045"/>
              <a:gd name="connsiteY6" fmla="*/ 2448398 h 3153601"/>
              <a:gd name="connsiteX7" fmla="*/ 0 w 4716045"/>
              <a:gd name="connsiteY7" fmla="*/ 705204 h 3153601"/>
              <a:gd name="connsiteX8" fmla="*/ 705203 w 4716045"/>
              <a:gd name="connsiteY8" fmla="*/ 0 h 315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045" h="3153601">
                <a:moveTo>
                  <a:pt x="705203" y="0"/>
                </a:moveTo>
                <a:lnTo>
                  <a:pt x="4010842" y="0"/>
                </a:lnTo>
                <a:cubicBezTo>
                  <a:pt x="4400280" y="0"/>
                  <a:pt x="4716045" y="315767"/>
                  <a:pt x="4716045" y="705204"/>
                </a:cubicBezTo>
                <a:lnTo>
                  <a:pt x="4716045" y="2448398"/>
                </a:lnTo>
                <a:cubicBezTo>
                  <a:pt x="4715919" y="2837836"/>
                  <a:pt x="4400280" y="3153601"/>
                  <a:pt x="4010842" y="3153601"/>
                </a:cubicBezTo>
                <a:lnTo>
                  <a:pt x="705203" y="3153601"/>
                </a:lnTo>
                <a:cubicBezTo>
                  <a:pt x="315767" y="3153601"/>
                  <a:pt x="0" y="2837836"/>
                  <a:pt x="0" y="2448398"/>
                </a:cubicBezTo>
                <a:lnTo>
                  <a:pt x="0" y="705204"/>
                </a:lnTo>
                <a:cubicBezTo>
                  <a:pt x="0" y="315767"/>
                  <a:pt x="315767" y="0"/>
                  <a:pt x="705203"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6680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2"/>
            </a:gs>
            <a:gs pos="100000">
              <a:schemeClr val="accent1"/>
            </a:gs>
          </a:gsLst>
          <a:lin ang="2700000" scaled="1"/>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4F10EC8-0906-44EA-A5EA-B8787695D0D8}"/>
              </a:ext>
            </a:extLst>
          </p:cNvPr>
          <p:cNvGrpSpPr/>
          <p:nvPr userDrawn="1"/>
        </p:nvGrpSpPr>
        <p:grpSpPr>
          <a:xfrm>
            <a:off x="436585" y="414370"/>
            <a:ext cx="11401053" cy="6012000"/>
            <a:chOff x="436585" y="414370"/>
            <a:chExt cx="11401053" cy="6012000"/>
          </a:xfrm>
        </p:grpSpPr>
        <p:pic>
          <p:nvPicPr>
            <p:cNvPr id="10" name="Graphic 9">
              <a:extLst>
                <a:ext uri="{FF2B5EF4-FFF2-40B4-BE49-F238E27FC236}">
                  <a16:creationId xmlns:a16="http://schemas.microsoft.com/office/drawing/2014/main" id="{D9FB202C-4F0A-4802-91A6-836B880D08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639" y="446753"/>
              <a:ext cx="10925440" cy="5716800"/>
            </a:xfrm>
            <a:prstGeom prst="rect">
              <a:avLst/>
            </a:prstGeom>
          </p:spPr>
        </p:pic>
        <p:pic>
          <p:nvPicPr>
            <p:cNvPr id="11" name="Graphic 10">
              <a:extLst>
                <a:ext uri="{FF2B5EF4-FFF2-40B4-BE49-F238E27FC236}">
                  <a16:creationId xmlns:a16="http://schemas.microsoft.com/office/drawing/2014/main" id="{D8D18849-E67D-4D03-9AF3-A2951C4B61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102" y="414370"/>
              <a:ext cx="10930909" cy="6012000"/>
            </a:xfrm>
            <a:prstGeom prst="rect">
              <a:avLst/>
            </a:prstGeom>
          </p:spPr>
        </p:pic>
        <p:pic>
          <p:nvPicPr>
            <p:cNvPr id="12" name="Graphic 11">
              <a:extLst>
                <a:ext uri="{FF2B5EF4-FFF2-40B4-BE49-F238E27FC236}">
                  <a16:creationId xmlns:a16="http://schemas.microsoft.com/office/drawing/2014/main" id="{08131578-5187-4E8C-9434-F33E01715A0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6585" y="666311"/>
              <a:ext cx="11401053" cy="4982400"/>
            </a:xfrm>
            <a:prstGeom prst="rect">
              <a:avLst/>
            </a:prstGeom>
          </p:spPr>
        </p:pic>
        <p:pic>
          <p:nvPicPr>
            <p:cNvPr id="13" name="Graphic 12">
              <a:extLst>
                <a:ext uri="{FF2B5EF4-FFF2-40B4-BE49-F238E27FC236}">
                  <a16:creationId xmlns:a16="http://schemas.microsoft.com/office/drawing/2014/main" id="{C2CBAC89-31BC-4AF6-A213-BA40EC21E60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966" y="1690877"/>
              <a:ext cx="9664280" cy="4597200"/>
            </a:xfrm>
            <a:prstGeom prst="rect">
              <a:avLst/>
            </a:prstGeom>
          </p:spPr>
        </p:pic>
        <p:pic>
          <p:nvPicPr>
            <p:cNvPr id="14" name="Graphic 13">
              <a:extLst>
                <a:ext uri="{FF2B5EF4-FFF2-40B4-BE49-F238E27FC236}">
                  <a16:creationId xmlns:a16="http://schemas.microsoft.com/office/drawing/2014/main" id="{ABBDFB7C-54AC-43A0-974B-FB0F4640C24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957088" y="729380"/>
              <a:ext cx="9703346" cy="5428800"/>
            </a:xfrm>
            <a:prstGeom prst="rect">
              <a:avLst/>
            </a:prstGeom>
          </p:spPr>
        </p:pic>
        <p:pic>
          <p:nvPicPr>
            <p:cNvPr id="15" name="Graphic 14">
              <a:extLst>
                <a:ext uri="{FF2B5EF4-FFF2-40B4-BE49-F238E27FC236}">
                  <a16:creationId xmlns:a16="http://schemas.microsoft.com/office/drawing/2014/main" id="{34CA781E-7722-4B46-B9C1-9BCF5995354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00966" y="4478101"/>
              <a:ext cx="144000" cy="144000"/>
            </a:xfrm>
            <a:prstGeom prst="rect">
              <a:avLst/>
            </a:prstGeom>
          </p:spPr>
        </p:pic>
      </p:grpSp>
      <p:sp>
        <p:nvSpPr>
          <p:cNvPr id="2" name="Title 1">
            <a:extLst>
              <a:ext uri="{FF2B5EF4-FFF2-40B4-BE49-F238E27FC236}">
                <a16:creationId xmlns:a16="http://schemas.microsoft.com/office/drawing/2014/main" id="{2140A1F2-275F-419C-AAEA-D3A7C8798755}"/>
              </a:ext>
            </a:extLst>
          </p:cNvPr>
          <p:cNvSpPr>
            <a:spLocks noGrp="1"/>
          </p:cNvSpPr>
          <p:nvPr>
            <p:ph type="title" hasCustomPrompt="1"/>
          </p:nvPr>
        </p:nvSpPr>
        <p:spPr>
          <a:xfrm>
            <a:off x="7301133" y="1048557"/>
            <a:ext cx="4341739" cy="2852737"/>
          </a:xfrm>
        </p:spPr>
        <p:txBody>
          <a:bodyPr anchor="b">
            <a:normAutofit/>
          </a:bodyPr>
          <a:lstStyle>
            <a:lvl1pPr>
              <a:defRPr sz="6000" b="1">
                <a:solidFill>
                  <a:schemeClr val="bg1"/>
                </a:solidFill>
                <a:effectLst>
                  <a:outerShdw dist="38100" dir="2700000" sx="101000" sy="101000" algn="tl" rotWithShape="0">
                    <a:schemeClr val="accent3">
                      <a:alpha val="30000"/>
                    </a:schemeClr>
                  </a:outerShdw>
                </a:effectLst>
              </a:defRPr>
            </a:lvl1pPr>
          </a:lstStyle>
          <a:p>
            <a:r>
              <a:rPr lang="en-US" dirty="0"/>
              <a:t>2 </a:t>
            </a:r>
            <a:r>
              <a:rPr lang="en-US" dirty="0" err="1"/>
              <a:t>nd</a:t>
            </a:r>
            <a:br>
              <a:rPr lang="en-US" dirty="0"/>
            </a:br>
            <a:r>
              <a:rPr lang="en-US" dirty="0"/>
              <a:t>Month</a:t>
            </a:r>
          </a:p>
        </p:txBody>
      </p:sp>
      <p:sp>
        <p:nvSpPr>
          <p:cNvPr id="3" name="Text Placeholder 2">
            <a:extLst>
              <a:ext uri="{FF2B5EF4-FFF2-40B4-BE49-F238E27FC236}">
                <a16:creationId xmlns:a16="http://schemas.microsoft.com/office/drawing/2014/main" id="{3ECBCE06-FC81-4704-B49B-BBDBA7F925CF}"/>
              </a:ext>
            </a:extLst>
          </p:cNvPr>
          <p:cNvSpPr>
            <a:spLocks noGrp="1"/>
          </p:cNvSpPr>
          <p:nvPr>
            <p:ph type="body" idx="1" hasCustomPrompt="1"/>
          </p:nvPr>
        </p:nvSpPr>
        <p:spPr>
          <a:xfrm>
            <a:off x="7301132" y="3938400"/>
            <a:ext cx="4046317" cy="1500187"/>
          </a:xfrm>
        </p:spPr>
        <p:txBody>
          <a:bodyPr>
            <a:normAutofit/>
          </a:bodyPr>
          <a:lstStyle>
            <a:lvl1pPr marL="0" indent="0">
              <a:lnSpc>
                <a:spcPct val="114000"/>
              </a:lnSpc>
              <a:spcBef>
                <a:spcPts val="0"/>
              </a:spcBef>
              <a:buNone/>
              <a:defRPr sz="25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a:t>
            </a:r>
            <a:br>
              <a:rPr lang="en-US" dirty="0"/>
            </a:br>
            <a:r>
              <a:rPr lang="en-US" dirty="0"/>
              <a:t>Dolor Sit</a:t>
            </a:r>
          </a:p>
        </p:txBody>
      </p:sp>
      <p:sp>
        <p:nvSpPr>
          <p:cNvPr id="4" name="Date Placeholder 3">
            <a:extLst>
              <a:ext uri="{FF2B5EF4-FFF2-40B4-BE49-F238E27FC236}">
                <a16:creationId xmlns:a16="http://schemas.microsoft.com/office/drawing/2014/main" id="{DE888C11-8129-43C9-A10B-7A893A15EF8E}"/>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90AA60DC-2B00-4764-BE37-0A7B8DB492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D5888-8E88-44C3-89C1-FE20B9D7D866}"/>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9" name="Picture Placeholder 11">
            <a:extLst>
              <a:ext uri="{FF2B5EF4-FFF2-40B4-BE49-F238E27FC236}">
                <a16:creationId xmlns:a16="http://schemas.microsoft.com/office/drawing/2014/main" id="{F6C85392-1C1F-497E-91D7-A98D835DBC98}"/>
              </a:ext>
            </a:extLst>
          </p:cNvPr>
          <p:cNvSpPr>
            <a:spLocks noGrp="1"/>
          </p:cNvSpPr>
          <p:nvPr>
            <p:ph type="pic" sz="quarter" idx="14"/>
          </p:nvPr>
        </p:nvSpPr>
        <p:spPr>
          <a:xfrm>
            <a:off x="1437561" y="687128"/>
            <a:ext cx="5371200" cy="53712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51663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chemeClr val="accent2"/>
            </a:gs>
            <a:gs pos="100000">
              <a:schemeClr val="bg2"/>
            </a:gs>
          </a:gsLst>
          <a:lin ang="270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9586EFB-15E8-4419-8B41-468E9A15E718}"/>
              </a:ext>
            </a:extLst>
          </p:cNvPr>
          <p:cNvGrpSpPr/>
          <p:nvPr userDrawn="1"/>
        </p:nvGrpSpPr>
        <p:grpSpPr>
          <a:xfrm>
            <a:off x="266438" y="262590"/>
            <a:ext cx="11565539" cy="6097359"/>
            <a:chOff x="266438" y="262590"/>
            <a:chExt cx="11565539" cy="6097359"/>
          </a:xfrm>
        </p:grpSpPr>
        <p:pic>
          <p:nvPicPr>
            <p:cNvPr id="16" name="Graphic 15">
              <a:extLst>
                <a:ext uri="{FF2B5EF4-FFF2-40B4-BE49-F238E27FC236}">
                  <a16:creationId xmlns:a16="http://schemas.microsoft.com/office/drawing/2014/main" id="{4082142F-6A78-4253-BC8B-AFCD1BADF1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915" y="276039"/>
              <a:ext cx="11440170" cy="5878800"/>
            </a:xfrm>
            <a:prstGeom prst="rect">
              <a:avLst/>
            </a:prstGeom>
          </p:spPr>
        </p:pic>
        <p:pic>
          <p:nvPicPr>
            <p:cNvPr id="17" name="Graphic 16">
              <a:extLst>
                <a:ext uri="{FF2B5EF4-FFF2-40B4-BE49-F238E27FC236}">
                  <a16:creationId xmlns:a16="http://schemas.microsoft.com/office/drawing/2014/main" id="{E16A53B8-920D-4B64-B3EF-7470A7C7A0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5700" y="322749"/>
              <a:ext cx="11044899" cy="6037200"/>
            </a:xfrm>
            <a:prstGeom prst="rect">
              <a:avLst/>
            </a:prstGeom>
          </p:spPr>
        </p:pic>
        <p:pic>
          <p:nvPicPr>
            <p:cNvPr id="18" name="Graphic 17">
              <a:extLst>
                <a:ext uri="{FF2B5EF4-FFF2-40B4-BE49-F238E27FC236}">
                  <a16:creationId xmlns:a16="http://schemas.microsoft.com/office/drawing/2014/main" id="{5913BD7D-DD14-4153-A0B9-4E415E669A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6438" y="297496"/>
              <a:ext cx="11549647" cy="5400000"/>
            </a:xfrm>
            <a:prstGeom prst="rect">
              <a:avLst/>
            </a:prstGeom>
          </p:spPr>
        </p:pic>
        <p:pic>
          <p:nvPicPr>
            <p:cNvPr id="19" name="Graphic 18">
              <a:extLst>
                <a:ext uri="{FF2B5EF4-FFF2-40B4-BE49-F238E27FC236}">
                  <a16:creationId xmlns:a16="http://schemas.microsoft.com/office/drawing/2014/main" id="{13B10F7C-FF26-4A19-ABB3-E596CBB9C72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026951" y="262590"/>
              <a:ext cx="5167291" cy="669600"/>
            </a:xfrm>
            <a:prstGeom prst="rect">
              <a:avLst/>
            </a:prstGeom>
          </p:spPr>
        </p:pic>
        <p:pic>
          <p:nvPicPr>
            <p:cNvPr id="20" name="Graphic 19">
              <a:extLst>
                <a:ext uri="{FF2B5EF4-FFF2-40B4-BE49-F238E27FC236}">
                  <a16:creationId xmlns:a16="http://schemas.microsoft.com/office/drawing/2014/main" id="{6AF61496-CE23-4745-AE24-8B6C1506EB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6175" y="1695668"/>
              <a:ext cx="11065802" cy="4586400"/>
            </a:xfrm>
            <a:prstGeom prst="rect">
              <a:avLst/>
            </a:prstGeom>
          </p:spPr>
        </p:pic>
        <p:pic>
          <p:nvPicPr>
            <p:cNvPr id="21" name="Graphic 20">
              <a:extLst>
                <a:ext uri="{FF2B5EF4-FFF2-40B4-BE49-F238E27FC236}">
                  <a16:creationId xmlns:a16="http://schemas.microsoft.com/office/drawing/2014/main" id="{CD1E5149-37C5-413F-A4FA-660F6BFBF0E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584614" y="4473890"/>
              <a:ext cx="144000" cy="144000"/>
            </a:xfrm>
            <a:prstGeom prst="rect">
              <a:avLst/>
            </a:prstGeom>
          </p:spPr>
        </p:pic>
      </p:grpSp>
      <p:sp>
        <p:nvSpPr>
          <p:cNvPr id="5" name="Date Placeholder 4">
            <a:extLst>
              <a:ext uri="{FF2B5EF4-FFF2-40B4-BE49-F238E27FC236}">
                <a16:creationId xmlns:a16="http://schemas.microsoft.com/office/drawing/2014/main" id="{E16328A7-8FDA-49C5-BF71-0E7CC7376266}"/>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6" name="Footer Placeholder 5">
            <a:extLst>
              <a:ext uri="{FF2B5EF4-FFF2-40B4-BE49-F238E27FC236}">
                <a16:creationId xmlns:a16="http://schemas.microsoft.com/office/drawing/2014/main" id="{8F870BDD-35F6-4BF6-B50B-492EACB9DF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A57B81-CC28-4166-AD5A-12607EEDA423}"/>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8" name="Picture Placeholder 11">
            <a:extLst>
              <a:ext uri="{FF2B5EF4-FFF2-40B4-BE49-F238E27FC236}">
                <a16:creationId xmlns:a16="http://schemas.microsoft.com/office/drawing/2014/main" id="{4249ED2E-953A-4746-B174-A4337B9B2FE0}"/>
              </a:ext>
            </a:extLst>
          </p:cNvPr>
          <p:cNvSpPr>
            <a:spLocks noGrp="1"/>
          </p:cNvSpPr>
          <p:nvPr>
            <p:ph type="pic" sz="quarter" idx="14"/>
          </p:nvPr>
        </p:nvSpPr>
        <p:spPr>
          <a:xfrm>
            <a:off x="1128857" y="859093"/>
            <a:ext cx="4680000" cy="41760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11" name="Picture Placeholder 11">
            <a:extLst>
              <a:ext uri="{FF2B5EF4-FFF2-40B4-BE49-F238E27FC236}">
                <a16:creationId xmlns:a16="http://schemas.microsoft.com/office/drawing/2014/main" id="{4E1606A6-3EDD-418C-8294-C63A91D25566}"/>
              </a:ext>
            </a:extLst>
          </p:cNvPr>
          <p:cNvSpPr>
            <a:spLocks noGrp="1"/>
          </p:cNvSpPr>
          <p:nvPr>
            <p:ph type="pic" sz="quarter" idx="15"/>
          </p:nvPr>
        </p:nvSpPr>
        <p:spPr>
          <a:xfrm>
            <a:off x="6383145" y="859093"/>
            <a:ext cx="4680000" cy="41760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13" name="Title 12">
            <a:extLst>
              <a:ext uri="{FF2B5EF4-FFF2-40B4-BE49-F238E27FC236}">
                <a16:creationId xmlns:a16="http://schemas.microsoft.com/office/drawing/2014/main" id="{F45542FB-A4D1-4E35-BB65-5E6AB1300B99}"/>
              </a:ext>
            </a:extLst>
          </p:cNvPr>
          <p:cNvSpPr>
            <a:spLocks noGrp="1"/>
          </p:cNvSpPr>
          <p:nvPr>
            <p:ph type="title" hasCustomPrompt="1"/>
          </p:nvPr>
        </p:nvSpPr>
        <p:spPr>
          <a:xfrm>
            <a:off x="3353796" y="5170827"/>
            <a:ext cx="4214622" cy="1201836"/>
          </a:xfrm>
        </p:spPr>
        <p:txBody>
          <a:bodyPr>
            <a:normAutofit/>
          </a:bodyPr>
          <a:lstStyle>
            <a:lvl1pPr>
              <a:lnSpc>
                <a:spcPct val="100000"/>
              </a:lnSpc>
              <a:defRPr sz="6000" baseline="0">
                <a:solidFill>
                  <a:schemeClr val="bg1"/>
                </a:solidFill>
                <a:effectLst>
                  <a:outerShdw dist="38100" dir="2700000" sx="101000" sy="101000" algn="tl">
                    <a:schemeClr val="accent3">
                      <a:alpha val="30000"/>
                    </a:schemeClr>
                  </a:outerShdw>
                </a:effectLst>
              </a:defRPr>
            </a:lvl1pPr>
          </a:lstStyle>
          <a:p>
            <a:r>
              <a:rPr lang="en-US" dirty="0"/>
              <a:t>3rd Month</a:t>
            </a:r>
          </a:p>
        </p:txBody>
      </p:sp>
      <p:sp>
        <p:nvSpPr>
          <p:cNvPr id="15" name="Text Placeholder 14">
            <a:extLst>
              <a:ext uri="{FF2B5EF4-FFF2-40B4-BE49-F238E27FC236}">
                <a16:creationId xmlns:a16="http://schemas.microsoft.com/office/drawing/2014/main" id="{C4B60384-93B3-4EE3-87BB-193F47D414BD}"/>
              </a:ext>
            </a:extLst>
          </p:cNvPr>
          <p:cNvSpPr>
            <a:spLocks noGrp="1"/>
          </p:cNvSpPr>
          <p:nvPr>
            <p:ph type="body" sz="quarter" idx="16" hasCustomPrompt="1"/>
          </p:nvPr>
        </p:nvSpPr>
        <p:spPr>
          <a:xfrm>
            <a:off x="7555081" y="5400059"/>
            <a:ext cx="2881767" cy="1015413"/>
          </a:xfrm>
        </p:spPr>
        <p:txBody>
          <a:bodyPr>
            <a:noAutofit/>
          </a:bodyPr>
          <a:lstStyle>
            <a:lvl1pPr marL="0" indent="0">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191262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gradFill>
          <a:gsLst>
            <a:gs pos="0">
              <a:schemeClr val="accent1"/>
            </a:gs>
            <a:gs pos="100000">
              <a:schemeClr val="tx2"/>
            </a:gs>
          </a:gsLst>
          <a:lin ang="2700000" scaled="1"/>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991E43F-4BBA-4DE7-9FCA-FCC8C282F73F}"/>
              </a:ext>
            </a:extLst>
          </p:cNvPr>
          <p:cNvGrpSpPr/>
          <p:nvPr userDrawn="1"/>
        </p:nvGrpSpPr>
        <p:grpSpPr>
          <a:xfrm>
            <a:off x="508475" y="328912"/>
            <a:ext cx="11389981" cy="6210000"/>
            <a:chOff x="508475" y="328912"/>
            <a:chExt cx="11389981" cy="6210000"/>
          </a:xfrm>
        </p:grpSpPr>
        <p:pic>
          <p:nvPicPr>
            <p:cNvPr id="18" name="Graphic 17">
              <a:extLst>
                <a:ext uri="{FF2B5EF4-FFF2-40B4-BE49-F238E27FC236}">
                  <a16:creationId xmlns:a16="http://schemas.microsoft.com/office/drawing/2014/main" id="{115739FC-BCFE-4479-8296-4A3FA85B5C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4543" y="328912"/>
              <a:ext cx="11010368" cy="6210000"/>
            </a:xfrm>
            <a:prstGeom prst="rect">
              <a:avLst/>
            </a:prstGeom>
          </p:spPr>
        </p:pic>
        <p:pic>
          <p:nvPicPr>
            <p:cNvPr id="19" name="Graphic 18">
              <a:extLst>
                <a:ext uri="{FF2B5EF4-FFF2-40B4-BE49-F238E27FC236}">
                  <a16:creationId xmlns:a16="http://schemas.microsoft.com/office/drawing/2014/main" id="{694A1DD0-0E35-45A7-A53E-5C17DD9313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1159" y="421200"/>
              <a:ext cx="7741595" cy="6015600"/>
            </a:xfrm>
            <a:prstGeom prst="rect">
              <a:avLst/>
            </a:prstGeom>
          </p:spPr>
        </p:pic>
        <p:pic>
          <p:nvPicPr>
            <p:cNvPr id="20" name="Graphic 19">
              <a:extLst>
                <a:ext uri="{FF2B5EF4-FFF2-40B4-BE49-F238E27FC236}">
                  <a16:creationId xmlns:a16="http://schemas.microsoft.com/office/drawing/2014/main" id="{CE138487-A8C6-4B36-8F9E-A932A44A079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80475" y="585398"/>
              <a:ext cx="3571200" cy="1626739"/>
            </a:xfrm>
            <a:prstGeom prst="rect">
              <a:avLst/>
            </a:prstGeom>
          </p:spPr>
        </p:pic>
        <p:pic>
          <p:nvPicPr>
            <p:cNvPr id="21" name="Graphic 20">
              <a:extLst>
                <a:ext uri="{FF2B5EF4-FFF2-40B4-BE49-F238E27FC236}">
                  <a16:creationId xmlns:a16="http://schemas.microsoft.com/office/drawing/2014/main" id="{573F69D5-63FF-4468-95F8-6A61E73471E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253683" y="511532"/>
              <a:ext cx="7369681" cy="5806800"/>
            </a:xfrm>
            <a:prstGeom prst="rect">
              <a:avLst/>
            </a:prstGeom>
          </p:spPr>
        </p:pic>
        <p:pic>
          <p:nvPicPr>
            <p:cNvPr id="22" name="Graphic 21">
              <a:extLst>
                <a:ext uri="{FF2B5EF4-FFF2-40B4-BE49-F238E27FC236}">
                  <a16:creationId xmlns:a16="http://schemas.microsoft.com/office/drawing/2014/main" id="{D635BB9B-2AB5-470B-8F8C-D7CA0800AA4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949750" y="490912"/>
              <a:ext cx="9948706" cy="6048000"/>
            </a:xfrm>
            <a:prstGeom prst="rect">
              <a:avLst/>
            </a:prstGeom>
          </p:spPr>
        </p:pic>
        <p:pic>
          <p:nvPicPr>
            <p:cNvPr id="23" name="Graphic 22">
              <a:extLst>
                <a:ext uri="{FF2B5EF4-FFF2-40B4-BE49-F238E27FC236}">
                  <a16:creationId xmlns:a16="http://schemas.microsoft.com/office/drawing/2014/main" id="{2019D6A7-CFD3-4824-9DDC-02AA5455F3E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08475" y="2241798"/>
              <a:ext cx="144000" cy="144000"/>
            </a:xfrm>
            <a:prstGeom prst="rect">
              <a:avLst/>
            </a:prstGeom>
          </p:spPr>
        </p:pic>
      </p:grpSp>
      <p:sp>
        <p:nvSpPr>
          <p:cNvPr id="17" name="Picture Placeholder 16">
            <a:extLst>
              <a:ext uri="{FF2B5EF4-FFF2-40B4-BE49-F238E27FC236}">
                <a16:creationId xmlns:a16="http://schemas.microsoft.com/office/drawing/2014/main" id="{B7A0F80F-2B1D-4E2E-ACF6-BDC310578CCA}"/>
              </a:ext>
            </a:extLst>
          </p:cNvPr>
          <p:cNvSpPr>
            <a:spLocks noGrp="1" noChangeAspect="1"/>
          </p:cNvSpPr>
          <p:nvPr>
            <p:ph type="pic" sz="quarter" idx="15"/>
          </p:nvPr>
        </p:nvSpPr>
        <p:spPr>
          <a:xfrm>
            <a:off x="3714022" y="830609"/>
            <a:ext cx="7653043" cy="5112000"/>
          </a:xfrm>
          <a:custGeom>
            <a:avLst/>
            <a:gdLst>
              <a:gd name="connsiteX0" fmla="*/ 797347 w 7527233"/>
              <a:gd name="connsiteY0" fmla="*/ 0 h 5027963"/>
              <a:gd name="connsiteX1" fmla="*/ 6729886 w 7527233"/>
              <a:gd name="connsiteY1" fmla="*/ 0 h 5027963"/>
              <a:gd name="connsiteX2" fmla="*/ 7527233 w 7527233"/>
              <a:gd name="connsiteY2" fmla="*/ 797347 h 5027963"/>
              <a:gd name="connsiteX3" fmla="*/ 7527233 w 7527233"/>
              <a:gd name="connsiteY3" fmla="*/ 4230741 h 5027963"/>
              <a:gd name="connsiteX4" fmla="*/ 6729761 w 7527233"/>
              <a:gd name="connsiteY4" fmla="*/ 5027963 h 5027963"/>
              <a:gd name="connsiteX5" fmla="*/ 797347 w 7527233"/>
              <a:gd name="connsiteY5" fmla="*/ 5027963 h 5027963"/>
              <a:gd name="connsiteX6" fmla="*/ 0 w 7527233"/>
              <a:gd name="connsiteY6" fmla="*/ 4230616 h 5027963"/>
              <a:gd name="connsiteX7" fmla="*/ 0 w 7527233"/>
              <a:gd name="connsiteY7" fmla="*/ 797347 h 5027963"/>
              <a:gd name="connsiteX8" fmla="*/ 797347 w 7527233"/>
              <a:gd name="connsiteY8" fmla="*/ 0 h 502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7233" h="5027963">
                <a:moveTo>
                  <a:pt x="797347" y="0"/>
                </a:moveTo>
                <a:lnTo>
                  <a:pt x="6729886" y="0"/>
                </a:lnTo>
                <a:cubicBezTo>
                  <a:pt x="7170266" y="0"/>
                  <a:pt x="7527233" y="356967"/>
                  <a:pt x="7527233" y="797347"/>
                </a:cubicBezTo>
                <a:lnTo>
                  <a:pt x="7527233" y="4230741"/>
                </a:lnTo>
                <a:cubicBezTo>
                  <a:pt x="7527108" y="4670996"/>
                  <a:pt x="7170141" y="5027963"/>
                  <a:pt x="6729761" y="5027963"/>
                </a:cubicBezTo>
                <a:lnTo>
                  <a:pt x="797347" y="5027963"/>
                </a:lnTo>
                <a:cubicBezTo>
                  <a:pt x="356967" y="5027963"/>
                  <a:pt x="0" y="4670996"/>
                  <a:pt x="0" y="4230616"/>
                </a:cubicBezTo>
                <a:lnTo>
                  <a:pt x="0" y="797347"/>
                </a:lnTo>
                <a:cubicBezTo>
                  <a:pt x="0" y="356967"/>
                  <a:pt x="356967" y="0"/>
                  <a:pt x="797347"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7C9236FC-5672-49DF-9990-33C106841246}"/>
              </a:ext>
            </a:extLst>
          </p:cNvPr>
          <p:cNvSpPr>
            <a:spLocks noGrp="1"/>
          </p:cNvSpPr>
          <p:nvPr>
            <p:ph type="title" hasCustomPrompt="1"/>
          </p:nvPr>
        </p:nvSpPr>
        <p:spPr>
          <a:xfrm>
            <a:off x="134815" y="2419008"/>
            <a:ext cx="3201988" cy="1325563"/>
          </a:xfrm>
        </p:spPr>
        <p:txBody>
          <a:bodyPr/>
          <a:lstStyle>
            <a:lvl1pPr algn="r">
              <a:defRPr baseline="0">
                <a:solidFill>
                  <a:schemeClr val="bg1"/>
                </a:solidFill>
                <a:effectLst>
                  <a:outerShdw dist="38100" dir="2700000" sx="101000" sy="101000" algn="tl" rotWithShape="0">
                    <a:schemeClr val="accent3">
                      <a:alpha val="30000"/>
                    </a:schemeClr>
                  </a:outerShdw>
                </a:effectLst>
              </a:defRPr>
            </a:lvl1pPr>
          </a:lstStyle>
          <a:p>
            <a:r>
              <a:rPr lang="en-US" noProof="0"/>
              <a:t>4th</a:t>
            </a:r>
            <a:br>
              <a:rPr lang="en-US" noProof="0"/>
            </a:br>
            <a:r>
              <a:rPr lang="en-US" noProof="0"/>
              <a:t>Month </a:t>
            </a:r>
          </a:p>
        </p:txBody>
      </p:sp>
      <p:sp>
        <p:nvSpPr>
          <p:cNvPr id="7" name="Date Placeholder 6">
            <a:extLst>
              <a:ext uri="{FF2B5EF4-FFF2-40B4-BE49-F238E27FC236}">
                <a16:creationId xmlns:a16="http://schemas.microsoft.com/office/drawing/2014/main" id="{78963CAB-898D-4C26-8090-EB4AE1BA6F22}"/>
              </a:ext>
            </a:extLst>
          </p:cNvPr>
          <p:cNvSpPr>
            <a:spLocks noGrp="1"/>
          </p:cNvSpPr>
          <p:nvPr>
            <p:ph type="dt" sz="half" idx="10"/>
          </p:nvPr>
        </p:nvSpPr>
        <p:spPr/>
        <p:txBody>
          <a:bodyPr/>
          <a:lstStyle/>
          <a:p>
            <a:fld id="{1AE79C76-63EB-410C-B7D1-E9EDFD942730}" type="datetimeFigureOut">
              <a:rPr lang="en-US" noProof="0" smtClean="0"/>
              <a:t>8/17/2021</a:t>
            </a:fld>
            <a:endParaRPr lang="en-US" noProof="0" dirty="0"/>
          </a:p>
        </p:txBody>
      </p:sp>
      <p:sp>
        <p:nvSpPr>
          <p:cNvPr id="8" name="Footer Placeholder 7">
            <a:extLst>
              <a:ext uri="{FF2B5EF4-FFF2-40B4-BE49-F238E27FC236}">
                <a16:creationId xmlns:a16="http://schemas.microsoft.com/office/drawing/2014/main" id="{7789D4D4-9C5D-4FA2-927F-1A6061C08A97}"/>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205591D-33AD-4129-93EC-DC96E795456E}"/>
              </a:ext>
            </a:extLst>
          </p:cNvPr>
          <p:cNvSpPr>
            <a:spLocks noGrp="1"/>
          </p:cNvSpPr>
          <p:nvPr>
            <p:ph type="sldNum" sz="quarter" idx="12"/>
          </p:nvPr>
        </p:nvSpPr>
        <p:spPr/>
        <p:txBody>
          <a:bodyPr/>
          <a:lstStyle/>
          <a:p>
            <a:fld id="{CB7A94A6-63DE-4BAC-88F6-7A5821A40BD2}" type="slidenum">
              <a:rPr lang="en-US" noProof="0" smtClean="0"/>
              <a:t>‹#›</a:t>
            </a:fld>
            <a:endParaRPr lang="en-US" noProof="0" dirty="0"/>
          </a:p>
        </p:txBody>
      </p:sp>
      <p:sp>
        <p:nvSpPr>
          <p:cNvPr id="10" name="Text Placeholder 14">
            <a:extLst>
              <a:ext uri="{FF2B5EF4-FFF2-40B4-BE49-F238E27FC236}">
                <a16:creationId xmlns:a16="http://schemas.microsoft.com/office/drawing/2014/main" id="{2FF1837B-E107-41D7-A4FD-D1107352E233}"/>
              </a:ext>
            </a:extLst>
          </p:cNvPr>
          <p:cNvSpPr>
            <a:spLocks noGrp="1"/>
          </p:cNvSpPr>
          <p:nvPr>
            <p:ph type="body" sz="quarter" idx="16" hasCustomPrompt="1"/>
          </p:nvPr>
        </p:nvSpPr>
        <p:spPr>
          <a:xfrm>
            <a:off x="587089" y="3883725"/>
            <a:ext cx="2881767" cy="1049684"/>
          </a:xfrm>
        </p:spPr>
        <p:txBody>
          <a:bodyPr>
            <a:noAutofit/>
          </a:bodyPr>
          <a:lstStyle>
            <a:lvl1pPr marL="0" indent="0" algn="r">
              <a:lnSpc>
                <a:spcPct val="114000"/>
              </a:lnSpc>
              <a:spcBef>
                <a:spcPts val="0"/>
              </a:spcBef>
              <a:buNone/>
              <a:defRPr sz="2500" spc="50" baseline="0">
                <a:solidFill>
                  <a:schemeClr val="accent3"/>
                </a:solidFill>
              </a:defRPr>
            </a:lvl1pPr>
          </a:lstStyle>
          <a:p>
            <a:pPr lvl="0"/>
            <a:r>
              <a:rPr lang="en-US" noProof="0"/>
              <a:t>Lorem Ipsum Dolor Sit</a:t>
            </a:r>
          </a:p>
        </p:txBody>
      </p:sp>
    </p:spTree>
    <p:extLst>
      <p:ext uri="{BB962C8B-B14F-4D97-AF65-F5344CB8AC3E}">
        <p14:creationId xmlns:p14="http://schemas.microsoft.com/office/powerpoint/2010/main" val="6827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accent2"/>
            </a:gs>
            <a:gs pos="100000">
              <a:schemeClr val="tx2"/>
            </a:gs>
          </a:gsLst>
          <a:lin ang="2700000" scaled="1"/>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93175C0-A84C-4276-908B-7750823E494F}"/>
              </a:ext>
            </a:extLst>
          </p:cNvPr>
          <p:cNvGrpSpPr/>
          <p:nvPr userDrawn="1"/>
        </p:nvGrpSpPr>
        <p:grpSpPr>
          <a:xfrm>
            <a:off x="334728" y="208663"/>
            <a:ext cx="11506967" cy="6383095"/>
            <a:chOff x="334728" y="208663"/>
            <a:chExt cx="11506967" cy="6383095"/>
          </a:xfrm>
        </p:grpSpPr>
        <p:pic>
          <p:nvPicPr>
            <p:cNvPr id="15" name="Graphic 14">
              <a:extLst>
                <a:ext uri="{FF2B5EF4-FFF2-40B4-BE49-F238E27FC236}">
                  <a16:creationId xmlns:a16="http://schemas.microsoft.com/office/drawing/2014/main" id="{F5311694-819D-41DE-BF3E-C1E581A84F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25842" y="345463"/>
              <a:ext cx="3540062" cy="5684400"/>
            </a:xfrm>
            <a:prstGeom prst="rect">
              <a:avLst/>
            </a:prstGeom>
          </p:spPr>
        </p:pic>
        <p:pic>
          <p:nvPicPr>
            <p:cNvPr id="16" name="Graphic 15">
              <a:extLst>
                <a:ext uri="{FF2B5EF4-FFF2-40B4-BE49-F238E27FC236}">
                  <a16:creationId xmlns:a16="http://schemas.microsoft.com/office/drawing/2014/main" id="{4DCA784C-C4B6-4718-8C3D-DE60B531EE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4312" y="234158"/>
              <a:ext cx="11395459" cy="6357600"/>
            </a:xfrm>
            <a:prstGeom prst="rect">
              <a:avLst/>
            </a:prstGeom>
          </p:spPr>
        </p:pic>
        <p:pic>
          <p:nvPicPr>
            <p:cNvPr id="17" name="Graphic 16">
              <a:extLst>
                <a:ext uri="{FF2B5EF4-FFF2-40B4-BE49-F238E27FC236}">
                  <a16:creationId xmlns:a16="http://schemas.microsoft.com/office/drawing/2014/main" id="{019488E6-1456-4BA3-8791-5137053185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41592" y="208663"/>
              <a:ext cx="9743680" cy="5958000"/>
            </a:xfrm>
            <a:prstGeom prst="rect">
              <a:avLst/>
            </a:prstGeom>
          </p:spPr>
        </p:pic>
        <p:pic>
          <p:nvPicPr>
            <p:cNvPr id="18" name="Graphic 17">
              <a:extLst>
                <a:ext uri="{FF2B5EF4-FFF2-40B4-BE49-F238E27FC236}">
                  <a16:creationId xmlns:a16="http://schemas.microsoft.com/office/drawing/2014/main" id="{60FBDD34-9852-4770-BF5C-23F7E3D1F8A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4227" y="1672660"/>
              <a:ext cx="11087713" cy="4770000"/>
            </a:xfrm>
            <a:prstGeom prst="rect">
              <a:avLst/>
            </a:prstGeom>
          </p:spPr>
        </p:pic>
        <p:pic>
          <p:nvPicPr>
            <p:cNvPr id="19" name="Graphic 18">
              <a:extLst>
                <a:ext uri="{FF2B5EF4-FFF2-40B4-BE49-F238E27FC236}">
                  <a16:creationId xmlns:a16="http://schemas.microsoft.com/office/drawing/2014/main" id="{3222006A-F2BD-4688-94D9-13B105F6943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36338" y="312821"/>
              <a:ext cx="10105357" cy="5522400"/>
            </a:xfrm>
            <a:prstGeom prst="rect">
              <a:avLst/>
            </a:prstGeom>
          </p:spPr>
        </p:pic>
        <p:pic>
          <p:nvPicPr>
            <p:cNvPr id="20" name="Graphic 19">
              <a:extLst>
                <a:ext uri="{FF2B5EF4-FFF2-40B4-BE49-F238E27FC236}">
                  <a16:creationId xmlns:a16="http://schemas.microsoft.com/office/drawing/2014/main" id="{E35A1AB5-1CF6-4A2D-AD28-607F0664938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34728" y="312821"/>
              <a:ext cx="144000" cy="144000"/>
            </a:xfrm>
            <a:prstGeom prst="rect">
              <a:avLst/>
            </a:prstGeom>
          </p:spPr>
        </p:pic>
      </p:grpSp>
      <p:sp>
        <p:nvSpPr>
          <p:cNvPr id="13" name="Picture Placeholder 12">
            <a:extLst>
              <a:ext uri="{FF2B5EF4-FFF2-40B4-BE49-F238E27FC236}">
                <a16:creationId xmlns:a16="http://schemas.microsoft.com/office/drawing/2014/main" id="{655E5124-83C1-4C77-A962-181BC762FE47}"/>
              </a:ext>
            </a:extLst>
          </p:cNvPr>
          <p:cNvSpPr>
            <a:spLocks noGrp="1"/>
          </p:cNvSpPr>
          <p:nvPr>
            <p:ph type="pic" sz="quarter" idx="15"/>
          </p:nvPr>
        </p:nvSpPr>
        <p:spPr>
          <a:xfrm>
            <a:off x="779827" y="722832"/>
            <a:ext cx="5623202" cy="4176001"/>
          </a:xfrm>
          <a:custGeom>
            <a:avLst/>
            <a:gdLst>
              <a:gd name="connsiteX0" fmla="*/ 812059 w 5623202"/>
              <a:gd name="connsiteY0" fmla="*/ 0 h 4176001"/>
              <a:gd name="connsiteX1" fmla="*/ 4811143 w 5623202"/>
              <a:gd name="connsiteY1" fmla="*/ 0 h 4176001"/>
              <a:gd name="connsiteX2" fmla="*/ 5623202 w 5623202"/>
              <a:gd name="connsiteY2" fmla="*/ 812138 h 4176001"/>
              <a:gd name="connsiteX3" fmla="*/ 5623202 w 5623202"/>
              <a:gd name="connsiteY3" fmla="*/ 3363863 h 4176001"/>
              <a:gd name="connsiteX4" fmla="*/ 4811143 w 5623202"/>
              <a:gd name="connsiteY4" fmla="*/ 4176001 h 4176001"/>
              <a:gd name="connsiteX5" fmla="*/ 812059 w 5623202"/>
              <a:gd name="connsiteY5" fmla="*/ 4176001 h 4176001"/>
              <a:gd name="connsiteX6" fmla="*/ 0 w 5623202"/>
              <a:gd name="connsiteY6" fmla="*/ 3363863 h 4176001"/>
              <a:gd name="connsiteX7" fmla="*/ 0 w 5623202"/>
              <a:gd name="connsiteY7" fmla="*/ 812138 h 4176001"/>
              <a:gd name="connsiteX8" fmla="*/ 812059 w 5623202"/>
              <a:gd name="connsiteY8" fmla="*/ 0 h 41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3202" h="4176001">
                <a:moveTo>
                  <a:pt x="812059" y="0"/>
                </a:moveTo>
                <a:lnTo>
                  <a:pt x="4811143" y="0"/>
                </a:lnTo>
                <a:cubicBezTo>
                  <a:pt x="5259648" y="0"/>
                  <a:pt x="5623202" y="363589"/>
                  <a:pt x="5623202" y="812138"/>
                </a:cubicBezTo>
                <a:lnTo>
                  <a:pt x="5623202" y="3363863"/>
                </a:lnTo>
                <a:cubicBezTo>
                  <a:pt x="5623202" y="3812286"/>
                  <a:pt x="5259521" y="4176001"/>
                  <a:pt x="4811143" y="4176001"/>
                </a:cubicBezTo>
                <a:lnTo>
                  <a:pt x="812059" y="4176001"/>
                </a:lnTo>
                <a:cubicBezTo>
                  <a:pt x="363554" y="4176001"/>
                  <a:pt x="0" y="3812412"/>
                  <a:pt x="0" y="3363863"/>
                </a:cubicBezTo>
                <a:lnTo>
                  <a:pt x="0" y="812138"/>
                </a:lnTo>
                <a:cubicBezTo>
                  <a:pt x="0" y="363589"/>
                  <a:pt x="363554" y="0"/>
                  <a:pt x="81205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303A91F-6178-46DC-8385-20A0D5D40938}"/>
              </a:ext>
            </a:extLst>
          </p:cNvPr>
          <p:cNvSpPr>
            <a:spLocks noGrp="1"/>
          </p:cNvSpPr>
          <p:nvPr>
            <p:ph type="title" hasCustomPrompt="1"/>
          </p:nvPr>
        </p:nvSpPr>
        <p:spPr>
          <a:xfrm>
            <a:off x="2029327" y="5197307"/>
            <a:ext cx="4920916" cy="1325563"/>
          </a:xfrm>
        </p:spPr>
        <p:txBody>
          <a:bodyPr/>
          <a:lstStyle>
            <a:lvl1pPr>
              <a:defRPr baseline="0">
                <a:solidFill>
                  <a:schemeClr val="bg1"/>
                </a:solidFill>
                <a:effectLst>
                  <a:outerShdw dist="38100" dir="2700000" sx="101000" sy="101000" algn="tl" rotWithShape="0">
                    <a:schemeClr val="accent3">
                      <a:alpha val="30000"/>
                    </a:schemeClr>
                  </a:outerShdw>
                </a:effectLst>
              </a:defRPr>
            </a:lvl1pPr>
          </a:lstStyle>
          <a:p>
            <a:r>
              <a:rPr lang="en-US" dirty="0"/>
              <a:t>5th Month</a:t>
            </a:r>
          </a:p>
        </p:txBody>
      </p:sp>
      <p:sp>
        <p:nvSpPr>
          <p:cNvPr id="3" name="Date Placeholder 2">
            <a:extLst>
              <a:ext uri="{FF2B5EF4-FFF2-40B4-BE49-F238E27FC236}">
                <a16:creationId xmlns:a16="http://schemas.microsoft.com/office/drawing/2014/main" id="{C51FD9A3-AD51-4FBE-8317-8865982AE461}"/>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4" name="Footer Placeholder 3">
            <a:extLst>
              <a:ext uri="{FF2B5EF4-FFF2-40B4-BE49-F238E27FC236}">
                <a16:creationId xmlns:a16="http://schemas.microsoft.com/office/drawing/2014/main" id="{8BC52F5E-D5D4-4EEA-9757-C454775508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66EF9D-E154-4CEF-A48E-9B9B1C2F07EB}"/>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8" name="Picture Placeholder 11">
            <a:extLst>
              <a:ext uri="{FF2B5EF4-FFF2-40B4-BE49-F238E27FC236}">
                <a16:creationId xmlns:a16="http://schemas.microsoft.com/office/drawing/2014/main" id="{19864A6A-B9A0-4D18-90AC-E529A47889B9}"/>
              </a:ext>
            </a:extLst>
          </p:cNvPr>
          <p:cNvSpPr>
            <a:spLocks noGrp="1"/>
          </p:cNvSpPr>
          <p:nvPr>
            <p:ph type="pic" sz="quarter" idx="14"/>
          </p:nvPr>
        </p:nvSpPr>
        <p:spPr>
          <a:xfrm>
            <a:off x="6950243" y="722832"/>
            <a:ext cx="4356000" cy="5371200"/>
          </a:xfrm>
          <a:prstGeom prst="roundRect">
            <a:avLst/>
          </a:prstGeom>
          <a:noFill/>
          <a:ln w="139700">
            <a:solidFill>
              <a:schemeClr val="bg1"/>
            </a:solidFill>
          </a:ln>
          <a:effectLst>
            <a:outerShdw dist="38100" dir="2700000" sx="101000" sy="101000" algn="tl" rotWithShape="0">
              <a:schemeClr val="accent3">
                <a:alpha val="30000"/>
              </a:schemeClr>
            </a:outerShdw>
          </a:effectLst>
        </p:spPr>
        <p:txBody>
          <a:bodyPr anchor="ctr" anchorCtr="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63897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chemeClr val="tx2"/>
            </a:gs>
            <a:gs pos="100000">
              <a:schemeClr val="bg2"/>
            </a:gs>
          </a:gsLst>
          <a:lin ang="270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2251EEA-1822-4D83-8B0E-EBB8A85D3B1B}"/>
              </a:ext>
            </a:extLst>
          </p:cNvPr>
          <p:cNvGrpSpPr/>
          <p:nvPr userDrawn="1"/>
        </p:nvGrpSpPr>
        <p:grpSpPr>
          <a:xfrm>
            <a:off x="195800" y="262780"/>
            <a:ext cx="11688810" cy="6271032"/>
            <a:chOff x="195800" y="262780"/>
            <a:chExt cx="11688810" cy="6271032"/>
          </a:xfrm>
        </p:grpSpPr>
        <p:pic>
          <p:nvPicPr>
            <p:cNvPr id="16" name="Graphic 15">
              <a:extLst>
                <a:ext uri="{FF2B5EF4-FFF2-40B4-BE49-F238E27FC236}">
                  <a16:creationId xmlns:a16="http://schemas.microsoft.com/office/drawing/2014/main" id="{216C1DC0-9093-4B37-9E1D-241A0EC4CB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505" y="275454"/>
              <a:ext cx="11143818" cy="6213600"/>
            </a:xfrm>
            <a:prstGeom prst="rect">
              <a:avLst/>
            </a:prstGeom>
          </p:spPr>
        </p:pic>
        <p:pic>
          <p:nvPicPr>
            <p:cNvPr id="17" name="Graphic 16">
              <a:extLst>
                <a:ext uri="{FF2B5EF4-FFF2-40B4-BE49-F238E27FC236}">
                  <a16:creationId xmlns:a16="http://schemas.microsoft.com/office/drawing/2014/main" id="{FDF5BE46-EAF2-4534-9EE8-0DC3371914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8130" y="275454"/>
              <a:ext cx="11503656" cy="5878800"/>
            </a:xfrm>
            <a:prstGeom prst="rect">
              <a:avLst/>
            </a:prstGeom>
          </p:spPr>
        </p:pic>
        <p:pic>
          <p:nvPicPr>
            <p:cNvPr id="18" name="Graphic 17">
              <a:extLst>
                <a:ext uri="{FF2B5EF4-FFF2-40B4-BE49-F238E27FC236}">
                  <a16:creationId xmlns:a16="http://schemas.microsoft.com/office/drawing/2014/main" id="{6982E5CB-8E3F-4AB8-91EF-257964EA796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5800" y="262780"/>
              <a:ext cx="11619944" cy="5454000"/>
            </a:xfrm>
            <a:prstGeom prst="rect">
              <a:avLst/>
            </a:prstGeom>
          </p:spPr>
        </p:pic>
        <p:pic>
          <p:nvPicPr>
            <p:cNvPr id="19" name="Graphic 18">
              <a:extLst>
                <a:ext uri="{FF2B5EF4-FFF2-40B4-BE49-F238E27FC236}">
                  <a16:creationId xmlns:a16="http://schemas.microsoft.com/office/drawing/2014/main" id="{B732BE1E-17BA-4178-A815-5482FC3FEBE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05852" y="1544212"/>
              <a:ext cx="11020287" cy="4989600"/>
            </a:xfrm>
            <a:prstGeom prst="rect">
              <a:avLst/>
            </a:prstGeom>
          </p:spPr>
        </p:pic>
        <p:pic>
          <p:nvPicPr>
            <p:cNvPr id="20" name="Graphic 19">
              <a:extLst>
                <a:ext uri="{FF2B5EF4-FFF2-40B4-BE49-F238E27FC236}">
                  <a16:creationId xmlns:a16="http://schemas.microsoft.com/office/drawing/2014/main" id="{D53D06E0-87FE-4D02-9099-AB87DE14995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94870" y="285764"/>
              <a:ext cx="5167291" cy="669600"/>
            </a:xfrm>
            <a:prstGeom prst="rect">
              <a:avLst/>
            </a:prstGeom>
          </p:spPr>
        </p:pic>
        <p:pic>
          <p:nvPicPr>
            <p:cNvPr id="21" name="Graphic 20">
              <a:extLst>
                <a:ext uri="{FF2B5EF4-FFF2-40B4-BE49-F238E27FC236}">
                  <a16:creationId xmlns:a16="http://schemas.microsoft.com/office/drawing/2014/main" id="{527E7641-2CB5-45BF-A626-57CF7F56D10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740610" y="4804611"/>
              <a:ext cx="144000" cy="144000"/>
            </a:xfrm>
            <a:prstGeom prst="rect">
              <a:avLst/>
            </a:prstGeom>
          </p:spPr>
        </p:pic>
      </p:grpSp>
      <p:sp>
        <p:nvSpPr>
          <p:cNvPr id="2" name="Date Placeholder 1">
            <a:extLst>
              <a:ext uri="{FF2B5EF4-FFF2-40B4-BE49-F238E27FC236}">
                <a16:creationId xmlns:a16="http://schemas.microsoft.com/office/drawing/2014/main" id="{9F36AF8F-C172-448B-9151-C21EDDF1B8C3}"/>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3" name="Footer Placeholder 2">
            <a:extLst>
              <a:ext uri="{FF2B5EF4-FFF2-40B4-BE49-F238E27FC236}">
                <a16:creationId xmlns:a16="http://schemas.microsoft.com/office/drawing/2014/main" id="{4D7DEC3F-9D4F-4ED6-85DB-BD63AC4CAB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1A8AFF-DA7E-41BF-AF3F-475734ECCDC3}"/>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5" name="Title 4">
            <a:extLst>
              <a:ext uri="{FF2B5EF4-FFF2-40B4-BE49-F238E27FC236}">
                <a16:creationId xmlns:a16="http://schemas.microsoft.com/office/drawing/2014/main" id="{92C59DE8-50D9-4331-B2CE-3337738D9A42}"/>
              </a:ext>
            </a:extLst>
          </p:cNvPr>
          <p:cNvSpPr>
            <a:spLocks noGrp="1"/>
          </p:cNvSpPr>
          <p:nvPr>
            <p:ph type="title" hasCustomPrompt="1"/>
          </p:nvPr>
        </p:nvSpPr>
        <p:spPr>
          <a:xfrm>
            <a:off x="3344779" y="5299660"/>
            <a:ext cx="4840705" cy="1325563"/>
          </a:xfrm>
        </p:spPr>
        <p:txBody>
          <a:bodyPr/>
          <a:lstStyle>
            <a:lvl1pPr>
              <a:defRPr baseline="0">
                <a:solidFill>
                  <a:schemeClr val="bg1"/>
                </a:solidFill>
                <a:effectLst>
                  <a:outerShdw dist="38100" dir="2700000" sx="101000" sy="101000" algn="tl" rotWithShape="0">
                    <a:schemeClr val="accent3">
                      <a:alpha val="30000"/>
                    </a:schemeClr>
                  </a:outerShdw>
                </a:effectLst>
              </a:defRPr>
            </a:lvl1pPr>
          </a:lstStyle>
          <a:p>
            <a:r>
              <a:rPr lang="en-US" dirty="0"/>
              <a:t>6th Month</a:t>
            </a:r>
          </a:p>
        </p:txBody>
      </p:sp>
      <p:sp>
        <p:nvSpPr>
          <p:cNvPr id="13" name="Picture Placeholder 12">
            <a:extLst>
              <a:ext uri="{FF2B5EF4-FFF2-40B4-BE49-F238E27FC236}">
                <a16:creationId xmlns:a16="http://schemas.microsoft.com/office/drawing/2014/main" id="{D8C28059-916A-4C3E-8196-B1AF0B1B8D49}"/>
              </a:ext>
            </a:extLst>
          </p:cNvPr>
          <p:cNvSpPr>
            <a:spLocks noGrp="1"/>
          </p:cNvSpPr>
          <p:nvPr>
            <p:ph type="pic" sz="quarter" idx="14"/>
          </p:nvPr>
        </p:nvSpPr>
        <p:spPr>
          <a:xfrm>
            <a:off x="687001" y="731384"/>
            <a:ext cx="3351601" cy="4431602"/>
          </a:xfrm>
          <a:custGeom>
            <a:avLst/>
            <a:gdLst>
              <a:gd name="connsiteX0" fmla="*/ 812614 w 3351601"/>
              <a:gd name="connsiteY0" fmla="*/ 0 h 4431602"/>
              <a:gd name="connsiteX1" fmla="*/ 2538988 w 3351601"/>
              <a:gd name="connsiteY1" fmla="*/ 0 h 4431602"/>
              <a:gd name="connsiteX2" fmla="*/ 3351601 w 3351601"/>
              <a:gd name="connsiteY2" fmla="*/ 812433 h 4431602"/>
              <a:gd name="connsiteX3" fmla="*/ 3351601 w 3351601"/>
              <a:gd name="connsiteY3" fmla="*/ 3619168 h 4431602"/>
              <a:gd name="connsiteX4" fmla="*/ 2538861 w 3351601"/>
              <a:gd name="connsiteY4" fmla="*/ 4431602 h 4431602"/>
              <a:gd name="connsiteX5" fmla="*/ 812614 w 3351601"/>
              <a:gd name="connsiteY5" fmla="*/ 4431602 h 4431602"/>
              <a:gd name="connsiteX6" fmla="*/ 0 w 3351601"/>
              <a:gd name="connsiteY6" fmla="*/ 3619168 h 4431602"/>
              <a:gd name="connsiteX7" fmla="*/ 0 w 3351601"/>
              <a:gd name="connsiteY7" fmla="*/ 812433 h 4431602"/>
              <a:gd name="connsiteX8" fmla="*/ 812614 w 3351601"/>
              <a:gd name="connsiteY8" fmla="*/ 0 h 44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601" h="4431602">
                <a:moveTo>
                  <a:pt x="812614" y="0"/>
                </a:moveTo>
                <a:lnTo>
                  <a:pt x="2538988" y="0"/>
                </a:lnTo>
                <a:cubicBezTo>
                  <a:pt x="2987799" y="0"/>
                  <a:pt x="3351601" y="363721"/>
                  <a:pt x="3351601" y="812433"/>
                </a:cubicBezTo>
                <a:lnTo>
                  <a:pt x="3351601" y="3619168"/>
                </a:lnTo>
                <a:cubicBezTo>
                  <a:pt x="3351475" y="4067754"/>
                  <a:pt x="2987673" y="4431602"/>
                  <a:pt x="2538861" y="4431602"/>
                </a:cubicBezTo>
                <a:lnTo>
                  <a:pt x="812614" y="4431602"/>
                </a:lnTo>
                <a:cubicBezTo>
                  <a:pt x="363802" y="4431602"/>
                  <a:pt x="0" y="4067880"/>
                  <a:pt x="0" y="3619168"/>
                </a:cubicBezTo>
                <a:lnTo>
                  <a:pt x="0" y="812433"/>
                </a:lnTo>
                <a:cubicBezTo>
                  <a:pt x="0" y="363721"/>
                  <a:pt x="363802" y="0"/>
                  <a:pt x="812614"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DEE37700-D9CB-43DD-9A10-550C46F74180}"/>
              </a:ext>
            </a:extLst>
          </p:cNvPr>
          <p:cNvSpPr>
            <a:spLocks noGrp="1"/>
          </p:cNvSpPr>
          <p:nvPr>
            <p:ph type="pic" sz="quarter" idx="17"/>
          </p:nvPr>
        </p:nvSpPr>
        <p:spPr>
          <a:xfrm>
            <a:off x="4420200" y="731384"/>
            <a:ext cx="3351601" cy="4431602"/>
          </a:xfrm>
          <a:custGeom>
            <a:avLst/>
            <a:gdLst>
              <a:gd name="connsiteX0" fmla="*/ 812614 w 3351601"/>
              <a:gd name="connsiteY0" fmla="*/ 0 h 4431602"/>
              <a:gd name="connsiteX1" fmla="*/ 2538988 w 3351601"/>
              <a:gd name="connsiteY1" fmla="*/ 0 h 4431602"/>
              <a:gd name="connsiteX2" fmla="*/ 3351601 w 3351601"/>
              <a:gd name="connsiteY2" fmla="*/ 812433 h 4431602"/>
              <a:gd name="connsiteX3" fmla="*/ 3351601 w 3351601"/>
              <a:gd name="connsiteY3" fmla="*/ 3619168 h 4431602"/>
              <a:gd name="connsiteX4" fmla="*/ 2538861 w 3351601"/>
              <a:gd name="connsiteY4" fmla="*/ 4431602 h 4431602"/>
              <a:gd name="connsiteX5" fmla="*/ 812614 w 3351601"/>
              <a:gd name="connsiteY5" fmla="*/ 4431602 h 4431602"/>
              <a:gd name="connsiteX6" fmla="*/ 0 w 3351601"/>
              <a:gd name="connsiteY6" fmla="*/ 3619168 h 4431602"/>
              <a:gd name="connsiteX7" fmla="*/ 0 w 3351601"/>
              <a:gd name="connsiteY7" fmla="*/ 812433 h 4431602"/>
              <a:gd name="connsiteX8" fmla="*/ 812614 w 3351601"/>
              <a:gd name="connsiteY8" fmla="*/ 0 h 44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601" h="4431602">
                <a:moveTo>
                  <a:pt x="812614" y="0"/>
                </a:moveTo>
                <a:lnTo>
                  <a:pt x="2538988" y="0"/>
                </a:lnTo>
                <a:cubicBezTo>
                  <a:pt x="2987799" y="0"/>
                  <a:pt x="3351601" y="363721"/>
                  <a:pt x="3351601" y="812433"/>
                </a:cubicBezTo>
                <a:lnTo>
                  <a:pt x="3351601" y="3619168"/>
                </a:lnTo>
                <a:cubicBezTo>
                  <a:pt x="3351475" y="4067754"/>
                  <a:pt x="2987673" y="4431602"/>
                  <a:pt x="2538861" y="4431602"/>
                </a:cubicBezTo>
                <a:lnTo>
                  <a:pt x="812614" y="4431602"/>
                </a:lnTo>
                <a:cubicBezTo>
                  <a:pt x="363802" y="4431602"/>
                  <a:pt x="0" y="4067880"/>
                  <a:pt x="0" y="3619168"/>
                </a:cubicBezTo>
                <a:lnTo>
                  <a:pt x="0" y="812433"/>
                </a:lnTo>
                <a:cubicBezTo>
                  <a:pt x="0" y="363721"/>
                  <a:pt x="363802" y="0"/>
                  <a:pt x="812614"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516A7982-9813-45F9-A283-E904363B777D}"/>
              </a:ext>
            </a:extLst>
          </p:cNvPr>
          <p:cNvSpPr>
            <a:spLocks noGrp="1"/>
          </p:cNvSpPr>
          <p:nvPr>
            <p:ph type="pic" sz="quarter" idx="18"/>
          </p:nvPr>
        </p:nvSpPr>
        <p:spPr>
          <a:xfrm>
            <a:off x="8154600" y="731384"/>
            <a:ext cx="3351601" cy="4431602"/>
          </a:xfrm>
          <a:custGeom>
            <a:avLst/>
            <a:gdLst>
              <a:gd name="connsiteX0" fmla="*/ 812614 w 3351601"/>
              <a:gd name="connsiteY0" fmla="*/ 0 h 4431602"/>
              <a:gd name="connsiteX1" fmla="*/ 2538988 w 3351601"/>
              <a:gd name="connsiteY1" fmla="*/ 0 h 4431602"/>
              <a:gd name="connsiteX2" fmla="*/ 3351601 w 3351601"/>
              <a:gd name="connsiteY2" fmla="*/ 812433 h 4431602"/>
              <a:gd name="connsiteX3" fmla="*/ 3351601 w 3351601"/>
              <a:gd name="connsiteY3" fmla="*/ 3619168 h 4431602"/>
              <a:gd name="connsiteX4" fmla="*/ 2538861 w 3351601"/>
              <a:gd name="connsiteY4" fmla="*/ 4431602 h 4431602"/>
              <a:gd name="connsiteX5" fmla="*/ 812614 w 3351601"/>
              <a:gd name="connsiteY5" fmla="*/ 4431602 h 4431602"/>
              <a:gd name="connsiteX6" fmla="*/ 0 w 3351601"/>
              <a:gd name="connsiteY6" fmla="*/ 3619168 h 4431602"/>
              <a:gd name="connsiteX7" fmla="*/ 0 w 3351601"/>
              <a:gd name="connsiteY7" fmla="*/ 812433 h 4431602"/>
              <a:gd name="connsiteX8" fmla="*/ 812614 w 3351601"/>
              <a:gd name="connsiteY8" fmla="*/ 0 h 44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601" h="4431602">
                <a:moveTo>
                  <a:pt x="812614" y="0"/>
                </a:moveTo>
                <a:lnTo>
                  <a:pt x="2538988" y="0"/>
                </a:lnTo>
                <a:cubicBezTo>
                  <a:pt x="2987799" y="0"/>
                  <a:pt x="3351601" y="363721"/>
                  <a:pt x="3351601" y="812433"/>
                </a:cubicBezTo>
                <a:lnTo>
                  <a:pt x="3351601" y="3619168"/>
                </a:lnTo>
                <a:cubicBezTo>
                  <a:pt x="3351475" y="4067754"/>
                  <a:pt x="2987673" y="4431602"/>
                  <a:pt x="2538861" y="4431602"/>
                </a:cubicBezTo>
                <a:lnTo>
                  <a:pt x="812614" y="4431602"/>
                </a:lnTo>
                <a:cubicBezTo>
                  <a:pt x="363802" y="4431602"/>
                  <a:pt x="0" y="4067880"/>
                  <a:pt x="0" y="3619168"/>
                </a:cubicBezTo>
                <a:lnTo>
                  <a:pt x="0" y="812433"/>
                </a:lnTo>
                <a:cubicBezTo>
                  <a:pt x="0" y="363721"/>
                  <a:pt x="363802" y="0"/>
                  <a:pt x="812614"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4" name="Text Placeholder 14">
            <a:extLst>
              <a:ext uri="{FF2B5EF4-FFF2-40B4-BE49-F238E27FC236}">
                <a16:creationId xmlns:a16="http://schemas.microsoft.com/office/drawing/2014/main" id="{02259A18-6CB8-4268-A991-52174C228B3C}"/>
              </a:ext>
            </a:extLst>
          </p:cNvPr>
          <p:cNvSpPr>
            <a:spLocks noGrp="1"/>
          </p:cNvSpPr>
          <p:nvPr>
            <p:ph type="body" sz="quarter" idx="19" hasCustomPrompt="1"/>
          </p:nvPr>
        </p:nvSpPr>
        <p:spPr>
          <a:xfrm>
            <a:off x="7576552" y="5508931"/>
            <a:ext cx="2881767"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23453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gradFill>
          <a:gsLst>
            <a:gs pos="100000">
              <a:schemeClr val="accent1"/>
            </a:gs>
            <a:gs pos="0">
              <a:schemeClr val="bg2"/>
            </a:gs>
          </a:gsLst>
          <a:lin ang="2700000" scaled="1"/>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5A1212F-D29F-47E1-AC08-38779C5926FE}"/>
              </a:ext>
            </a:extLst>
          </p:cNvPr>
          <p:cNvGrpSpPr/>
          <p:nvPr userDrawn="1"/>
        </p:nvGrpSpPr>
        <p:grpSpPr>
          <a:xfrm>
            <a:off x="278746" y="254921"/>
            <a:ext cx="11549647" cy="6203781"/>
            <a:chOff x="278746" y="254921"/>
            <a:chExt cx="11549647" cy="6203781"/>
          </a:xfrm>
        </p:grpSpPr>
        <p:pic>
          <p:nvPicPr>
            <p:cNvPr id="17" name="Graphic 16">
              <a:extLst>
                <a:ext uri="{FF2B5EF4-FFF2-40B4-BE49-F238E27FC236}">
                  <a16:creationId xmlns:a16="http://schemas.microsoft.com/office/drawing/2014/main" id="{B696145E-9F3D-4A36-B907-928E8A7FEA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776" y="254921"/>
              <a:ext cx="11440448" cy="6094800"/>
            </a:xfrm>
            <a:prstGeom prst="rect">
              <a:avLst/>
            </a:prstGeom>
          </p:spPr>
        </p:pic>
        <p:pic>
          <p:nvPicPr>
            <p:cNvPr id="18" name="Graphic 17">
              <a:extLst>
                <a:ext uri="{FF2B5EF4-FFF2-40B4-BE49-F238E27FC236}">
                  <a16:creationId xmlns:a16="http://schemas.microsoft.com/office/drawing/2014/main" id="{C86EBA36-FD5B-4ADE-B84A-47B89A1CCD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2219" y="273902"/>
              <a:ext cx="11036122" cy="6184800"/>
            </a:xfrm>
            <a:prstGeom prst="rect">
              <a:avLst/>
            </a:prstGeom>
          </p:spPr>
        </p:pic>
        <p:pic>
          <p:nvPicPr>
            <p:cNvPr id="19" name="Graphic 18">
              <a:extLst>
                <a:ext uri="{FF2B5EF4-FFF2-40B4-BE49-F238E27FC236}">
                  <a16:creationId xmlns:a16="http://schemas.microsoft.com/office/drawing/2014/main" id="{E0D0658C-80CC-4D8B-8DD7-0F2F509E633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8746" y="914776"/>
              <a:ext cx="11549647" cy="5400000"/>
            </a:xfrm>
            <a:prstGeom prst="rect">
              <a:avLst/>
            </a:prstGeom>
          </p:spPr>
        </p:pic>
        <p:pic>
          <p:nvPicPr>
            <p:cNvPr id="20" name="Graphic 19">
              <a:extLst>
                <a:ext uri="{FF2B5EF4-FFF2-40B4-BE49-F238E27FC236}">
                  <a16:creationId xmlns:a16="http://schemas.microsoft.com/office/drawing/2014/main" id="{78E461E5-5712-4D60-9F36-37F33F9BE1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8973" y="991135"/>
              <a:ext cx="11065802" cy="4586400"/>
            </a:xfrm>
            <a:prstGeom prst="rect">
              <a:avLst/>
            </a:prstGeom>
          </p:spPr>
        </p:pic>
        <p:pic>
          <p:nvPicPr>
            <p:cNvPr id="21" name="Graphic 20">
              <a:extLst>
                <a:ext uri="{FF2B5EF4-FFF2-40B4-BE49-F238E27FC236}">
                  <a16:creationId xmlns:a16="http://schemas.microsoft.com/office/drawing/2014/main" id="{9E2F6079-586C-4EBF-AFB8-6A8FFE3779C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021485" y="5694932"/>
              <a:ext cx="5167291" cy="669600"/>
            </a:xfrm>
            <a:prstGeom prst="rect">
              <a:avLst/>
            </a:prstGeom>
          </p:spPr>
        </p:pic>
        <p:pic>
          <p:nvPicPr>
            <p:cNvPr id="22" name="Graphic 21">
              <a:extLst>
                <a:ext uri="{FF2B5EF4-FFF2-40B4-BE49-F238E27FC236}">
                  <a16:creationId xmlns:a16="http://schemas.microsoft.com/office/drawing/2014/main" id="{6FE268AA-D98F-49E9-9B5F-B0E841D601D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594150" y="2028858"/>
              <a:ext cx="144000" cy="144000"/>
            </a:xfrm>
            <a:prstGeom prst="rect">
              <a:avLst/>
            </a:prstGeom>
          </p:spPr>
        </p:pic>
      </p:grpSp>
      <p:sp>
        <p:nvSpPr>
          <p:cNvPr id="2" name="Title 1">
            <a:extLst>
              <a:ext uri="{FF2B5EF4-FFF2-40B4-BE49-F238E27FC236}">
                <a16:creationId xmlns:a16="http://schemas.microsoft.com/office/drawing/2014/main" id="{EC558B91-6957-4811-BCB3-CAE7C627E9C3}"/>
              </a:ext>
            </a:extLst>
          </p:cNvPr>
          <p:cNvSpPr>
            <a:spLocks noGrp="1"/>
          </p:cNvSpPr>
          <p:nvPr>
            <p:ph type="title" hasCustomPrompt="1"/>
          </p:nvPr>
        </p:nvSpPr>
        <p:spPr>
          <a:xfrm>
            <a:off x="3280486" y="5532268"/>
            <a:ext cx="4114800" cy="1054769"/>
          </a:xfrm>
        </p:spPr>
        <p:txBody>
          <a:bodyPr anchor="b"/>
          <a:lstStyle>
            <a:lvl1pPr>
              <a:defRPr sz="6000" baseline="0">
                <a:solidFill>
                  <a:schemeClr val="bg1"/>
                </a:solidFill>
                <a:effectLst>
                  <a:outerShdw dist="38100" dir="2700000" sx="101000" sy="101000" algn="tl" rotWithShape="0">
                    <a:schemeClr val="accent3">
                      <a:alpha val="30000"/>
                    </a:schemeClr>
                  </a:outerShdw>
                </a:effectLst>
              </a:defRPr>
            </a:lvl1pPr>
          </a:lstStyle>
          <a:p>
            <a:r>
              <a:rPr lang="en-US" dirty="0"/>
              <a:t>7th Month</a:t>
            </a:r>
          </a:p>
        </p:txBody>
      </p:sp>
      <p:sp>
        <p:nvSpPr>
          <p:cNvPr id="5" name="Date Placeholder 4">
            <a:extLst>
              <a:ext uri="{FF2B5EF4-FFF2-40B4-BE49-F238E27FC236}">
                <a16:creationId xmlns:a16="http://schemas.microsoft.com/office/drawing/2014/main" id="{D64A3289-F71D-40BC-9CB1-DB0FFDCA0670}"/>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6" name="Footer Placeholder 5">
            <a:extLst>
              <a:ext uri="{FF2B5EF4-FFF2-40B4-BE49-F238E27FC236}">
                <a16:creationId xmlns:a16="http://schemas.microsoft.com/office/drawing/2014/main" id="{451EFC2B-A599-4AAD-8B2B-03BF104745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7CB4AD-5B6B-4B9B-8013-DF6602D06AE9}"/>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10" name="Picture Placeholder 9">
            <a:extLst>
              <a:ext uri="{FF2B5EF4-FFF2-40B4-BE49-F238E27FC236}">
                <a16:creationId xmlns:a16="http://schemas.microsoft.com/office/drawing/2014/main" id="{4A18CF9E-D8B3-4061-A8D5-E2A4DB614806}"/>
              </a:ext>
            </a:extLst>
          </p:cNvPr>
          <p:cNvSpPr>
            <a:spLocks noGrp="1" noChangeAspect="1"/>
          </p:cNvSpPr>
          <p:nvPr>
            <p:ph type="pic" sz="quarter" idx="15"/>
          </p:nvPr>
        </p:nvSpPr>
        <p:spPr>
          <a:xfrm>
            <a:off x="813908" y="622175"/>
            <a:ext cx="6372955" cy="4767469"/>
          </a:xfrm>
          <a:custGeom>
            <a:avLst/>
            <a:gdLst>
              <a:gd name="connsiteX0" fmla="*/ 797347 w 7527233"/>
              <a:gd name="connsiteY0" fmla="*/ 0 h 5027963"/>
              <a:gd name="connsiteX1" fmla="*/ 6729886 w 7527233"/>
              <a:gd name="connsiteY1" fmla="*/ 0 h 5027963"/>
              <a:gd name="connsiteX2" fmla="*/ 7527233 w 7527233"/>
              <a:gd name="connsiteY2" fmla="*/ 797347 h 5027963"/>
              <a:gd name="connsiteX3" fmla="*/ 7527233 w 7527233"/>
              <a:gd name="connsiteY3" fmla="*/ 4230741 h 5027963"/>
              <a:gd name="connsiteX4" fmla="*/ 6729761 w 7527233"/>
              <a:gd name="connsiteY4" fmla="*/ 5027963 h 5027963"/>
              <a:gd name="connsiteX5" fmla="*/ 797347 w 7527233"/>
              <a:gd name="connsiteY5" fmla="*/ 5027963 h 5027963"/>
              <a:gd name="connsiteX6" fmla="*/ 0 w 7527233"/>
              <a:gd name="connsiteY6" fmla="*/ 4230616 h 5027963"/>
              <a:gd name="connsiteX7" fmla="*/ 0 w 7527233"/>
              <a:gd name="connsiteY7" fmla="*/ 797347 h 5027963"/>
              <a:gd name="connsiteX8" fmla="*/ 797347 w 7527233"/>
              <a:gd name="connsiteY8" fmla="*/ 0 h 502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7233" h="5027963">
                <a:moveTo>
                  <a:pt x="797347" y="0"/>
                </a:moveTo>
                <a:lnTo>
                  <a:pt x="6729886" y="0"/>
                </a:lnTo>
                <a:cubicBezTo>
                  <a:pt x="7170266" y="0"/>
                  <a:pt x="7527233" y="356967"/>
                  <a:pt x="7527233" y="797347"/>
                </a:cubicBezTo>
                <a:lnTo>
                  <a:pt x="7527233" y="4230741"/>
                </a:lnTo>
                <a:cubicBezTo>
                  <a:pt x="7527108" y="4670996"/>
                  <a:pt x="7170141" y="5027963"/>
                  <a:pt x="6729761" y="5027963"/>
                </a:cubicBezTo>
                <a:lnTo>
                  <a:pt x="797347" y="5027963"/>
                </a:lnTo>
                <a:cubicBezTo>
                  <a:pt x="356967" y="5027963"/>
                  <a:pt x="0" y="4670996"/>
                  <a:pt x="0" y="4230616"/>
                </a:cubicBezTo>
                <a:lnTo>
                  <a:pt x="0" y="797347"/>
                </a:lnTo>
                <a:cubicBezTo>
                  <a:pt x="0" y="356967"/>
                  <a:pt x="356967" y="0"/>
                  <a:pt x="797347"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0FE86822-17BC-4CC5-8BAC-60FABCB479B1}"/>
              </a:ext>
            </a:extLst>
          </p:cNvPr>
          <p:cNvSpPr>
            <a:spLocks noGrp="1" noChangeAspect="1"/>
          </p:cNvSpPr>
          <p:nvPr>
            <p:ph type="pic" sz="quarter" idx="16"/>
          </p:nvPr>
        </p:nvSpPr>
        <p:spPr>
          <a:xfrm>
            <a:off x="7627774" y="622175"/>
            <a:ext cx="3682800" cy="2142000"/>
          </a:xfrm>
          <a:custGeom>
            <a:avLst/>
            <a:gdLst>
              <a:gd name="connsiteX0" fmla="*/ 705431 w 3682800"/>
              <a:gd name="connsiteY0" fmla="*/ 0 h 2142000"/>
              <a:gd name="connsiteX1" fmla="*/ 2977369 w 3682800"/>
              <a:gd name="connsiteY1" fmla="*/ 0 h 2142000"/>
              <a:gd name="connsiteX2" fmla="*/ 3682800 w 3682800"/>
              <a:gd name="connsiteY2" fmla="*/ 705278 h 2142000"/>
              <a:gd name="connsiteX3" fmla="*/ 3682800 w 3682800"/>
              <a:gd name="connsiteY3" fmla="*/ 1436851 h 2142000"/>
              <a:gd name="connsiteX4" fmla="*/ 2977369 w 3682800"/>
              <a:gd name="connsiteY4" fmla="*/ 2142000 h 2142000"/>
              <a:gd name="connsiteX5" fmla="*/ 705431 w 3682800"/>
              <a:gd name="connsiteY5" fmla="*/ 2142000 h 2142000"/>
              <a:gd name="connsiteX6" fmla="*/ 0 w 3682800"/>
              <a:gd name="connsiteY6" fmla="*/ 1436724 h 2142000"/>
              <a:gd name="connsiteX7" fmla="*/ 0 w 3682800"/>
              <a:gd name="connsiteY7" fmla="*/ 705278 h 2142000"/>
              <a:gd name="connsiteX8" fmla="*/ 705431 w 3682800"/>
              <a:gd name="connsiteY8" fmla="*/ 0 h 21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800" h="2142000">
                <a:moveTo>
                  <a:pt x="705431" y="0"/>
                </a:moveTo>
                <a:lnTo>
                  <a:pt x="2977369" y="0"/>
                </a:lnTo>
                <a:cubicBezTo>
                  <a:pt x="3366933" y="0"/>
                  <a:pt x="3682800" y="315800"/>
                  <a:pt x="3682800" y="705278"/>
                </a:cubicBezTo>
                <a:lnTo>
                  <a:pt x="3682800" y="1436851"/>
                </a:lnTo>
                <a:cubicBezTo>
                  <a:pt x="3682673" y="1826328"/>
                  <a:pt x="3366933" y="2142000"/>
                  <a:pt x="2977369" y="2142000"/>
                </a:cubicBezTo>
                <a:lnTo>
                  <a:pt x="705431" y="2142000"/>
                </a:lnTo>
                <a:cubicBezTo>
                  <a:pt x="315869" y="2142000"/>
                  <a:pt x="0" y="1826201"/>
                  <a:pt x="0" y="1436724"/>
                </a:cubicBezTo>
                <a:lnTo>
                  <a:pt x="0" y="705278"/>
                </a:lnTo>
                <a:cubicBezTo>
                  <a:pt x="0" y="315800"/>
                  <a:pt x="315869" y="0"/>
                  <a:pt x="705431"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8E2CB25C-3D41-473A-85EA-0364315E9018}"/>
              </a:ext>
            </a:extLst>
          </p:cNvPr>
          <p:cNvSpPr>
            <a:spLocks noGrp="1" noChangeAspect="1"/>
          </p:cNvSpPr>
          <p:nvPr>
            <p:ph type="pic" sz="quarter" idx="17"/>
          </p:nvPr>
        </p:nvSpPr>
        <p:spPr>
          <a:xfrm>
            <a:off x="7627774" y="3247644"/>
            <a:ext cx="3682800" cy="2142000"/>
          </a:xfrm>
          <a:custGeom>
            <a:avLst/>
            <a:gdLst>
              <a:gd name="connsiteX0" fmla="*/ 705431 w 3682800"/>
              <a:gd name="connsiteY0" fmla="*/ 0 h 2142000"/>
              <a:gd name="connsiteX1" fmla="*/ 2977369 w 3682800"/>
              <a:gd name="connsiteY1" fmla="*/ 0 h 2142000"/>
              <a:gd name="connsiteX2" fmla="*/ 3682800 w 3682800"/>
              <a:gd name="connsiteY2" fmla="*/ 705278 h 2142000"/>
              <a:gd name="connsiteX3" fmla="*/ 3682800 w 3682800"/>
              <a:gd name="connsiteY3" fmla="*/ 1436851 h 2142000"/>
              <a:gd name="connsiteX4" fmla="*/ 2977369 w 3682800"/>
              <a:gd name="connsiteY4" fmla="*/ 2142000 h 2142000"/>
              <a:gd name="connsiteX5" fmla="*/ 705431 w 3682800"/>
              <a:gd name="connsiteY5" fmla="*/ 2142000 h 2142000"/>
              <a:gd name="connsiteX6" fmla="*/ 0 w 3682800"/>
              <a:gd name="connsiteY6" fmla="*/ 1436724 h 2142000"/>
              <a:gd name="connsiteX7" fmla="*/ 0 w 3682800"/>
              <a:gd name="connsiteY7" fmla="*/ 705278 h 2142000"/>
              <a:gd name="connsiteX8" fmla="*/ 705431 w 3682800"/>
              <a:gd name="connsiteY8" fmla="*/ 0 h 21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800" h="2142000">
                <a:moveTo>
                  <a:pt x="705431" y="0"/>
                </a:moveTo>
                <a:lnTo>
                  <a:pt x="2977369" y="0"/>
                </a:lnTo>
                <a:cubicBezTo>
                  <a:pt x="3366933" y="0"/>
                  <a:pt x="3682800" y="315800"/>
                  <a:pt x="3682800" y="705278"/>
                </a:cubicBezTo>
                <a:lnTo>
                  <a:pt x="3682800" y="1436851"/>
                </a:lnTo>
                <a:cubicBezTo>
                  <a:pt x="3682673" y="1826328"/>
                  <a:pt x="3366933" y="2142000"/>
                  <a:pt x="2977369" y="2142000"/>
                </a:cubicBezTo>
                <a:lnTo>
                  <a:pt x="705431" y="2142000"/>
                </a:lnTo>
                <a:cubicBezTo>
                  <a:pt x="315869" y="2142000"/>
                  <a:pt x="0" y="1826201"/>
                  <a:pt x="0" y="1436724"/>
                </a:cubicBezTo>
                <a:lnTo>
                  <a:pt x="0" y="705278"/>
                </a:lnTo>
                <a:cubicBezTo>
                  <a:pt x="0" y="315800"/>
                  <a:pt x="315869" y="0"/>
                  <a:pt x="705431"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27" name="Text Placeholder 14">
            <a:extLst>
              <a:ext uri="{FF2B5EF4-FFF2-40B4-BE49-F238E27FC236}">
                <a16:creationId xmlns:a16="http://schemas.microsoft.com/office/drawing/2014/main" id="{C5CACE29-6313-455E-A1F1-C0AFE33C2532}"/>
              </a:ext>
            </a:extLst>
          </p:cNvPr>
          <p:cNvSpPr>
            <a:spLocks noGrp="1"/>
          </p:cNvSpPr>
          <p:nvPr>
            <p:ph type="body" sz="quarter" idx="18" hasCustomPrompt="1"/>
          </p:nvPr>
        </p:nvSpPr>
        <p:spPr>
          <a:xfrm>
            <a:off x="7576552" y="5621225"/>
            <a:ext cx="2881767"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329738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chemeClr val="accent1"/>
            </a:gs>
            <a:gs pos="100000">
              <a:schemeClr val="accent2"/>
            </a:gs>
          </a:gsLst>
          <a:lin ang="270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5E5663B-D99F-4444-B2F7-9C6FCC737BDA}"/>
              </a:ext>
            </a:extLst>
          </p:cNvPr>
          <p:cNvGrpSpPr/>
          <p:nvPr userDrawn="1"/>
        </p:nvGrpSpPr>
        <p:grpSpPr>
          <a:xfrm>
            <a:off x="256474" y="261493"/>
            <a:ext cx="11727288" cy="6271970"/>
            <a:chOff x="256474" y="261493"/>
            <a:chExt cx="11727288" cy="6271970"/>
          </a:xfrm>
        </p:grpSpPr>
        <p:pic>
          <p:nvPicPr>
            <p:cNvPr id="16" name="Graphic 15">
              <a:extLst>
                <a:ext uri="{FF2B5EF4-FFF2-40B4-BE49-F238E27FC236}">
                  <a16:creationId xmlns:a16="http://schemas.microsoft.com/office/drawing/2014/main" id="{C383FAD6-A9C4-4E14-A66D-4A75FAF31A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1006" y="327108"/>
              <a:ext cx="11525819" cy="6163200"/>
            </a:xfrm>
            <a:prstGeom prst="rect">
              <a:avLst/>
            </a:prstGeom>
          </p:spPr>
        </p:pic>
        <p:pic>
          <p:nvPicPr>
            <p:cNvPr id="17" name="Graphic 16">
              <a:extLst>
                <a:ext uri="{FF2B5EF4-FFF2-40B4-BE49-F238E27FC236}">
                  <a16:creationId xmlns:a16="http://schemas.microsoft.com/office/drawing/2014/main" id="{4DEC9058-4C69-4AB1-9714-CB2437C30D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1217" y="367692"/>
              <a:ext cx="11602545" cy="5922000"/>
            </a:xfrm>
            <a:prstGeom prst="rect">
              <a:avLst/>
            </a:prstGeom>
          </p:spPr>
        </p:pic>
        <p:pic>
          <p:nvPicPr>
            <p:cNvPr id="18" name="Graphic 17">
              <a:extLst>
                <a:ext uri="{FF2B5EF4-FFF2-40B4-BE49-F238E27FC236}">
                  <a16:creationId xmlns:a16="http://schemas.microsoft.com/office/drawing/2014/main" id="{77E5211C-EC13-41AF-A772-CE608347373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6474" y="326501"/>
              <a:ext cx="11504110" cy="5529600"/>
            </a:xfrm>
            <a:prstGeom prst="rect">
              <a:avLst/>
            </a:prstGeom>
          </p:spPr>
        </p:pic>
        <p:pic>
          <p:nvPicPr>
            <p:cNvPr id="19" name="Graphic 18">
              <a:extLst>
                <a:ext uri="{FF2B5EF4-FFF2-40B4-BE49-F238E27FC236}">
                  <a16:creationId xmlns:a16="http://schemas.microsoft.com/office/drawing/2014/main" id="{D7C3A89D-A737-49F3-A921-7D3CDE56B60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76793" y="1720263"/>
              <a:ext cx="11061470" cy="4813200"/>
            </a:xfrm>
            <a:prstGeom prst="rect">
              <a:avLst/>
            </a:prstGeom>
          </p:spPr>
        </p:pic>
        <p:pic>
          <p:nvPicPr>
            <p:cNvPr id="20" name="Graphic 19">
              <a:extLst>
                <a:ext uri="{FF2B5EF4-FFF2-40B4-BE49-F238E27FC236}">
                  <a16:creationId xmlns:a16="http://schemas.microsoft.com/office/drawing/2014/main" id="{66A6FE50-4B6B-49D3-9463-BB845FC9BCD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60403" y="261493"/>
              <a:ext cx="5401846" cy="504000"/>
            </a:xfrm>
            <a:prstGeom prst="rect">
              <a:avLst/>
            </a:prstGeom>
          </p:spPr>
        </p:pic>
        <p:pic>
          <p:nvPicPr>
            <p:cNvPr id="21" name="Graphic 20">
              <a:extLst>
                <a:ext uri="{FF2B5EF4-FFF2-40B4-BE49-F238E27FC236}">
                  <a16:creationId xmlns:a16="http://schemas.microsoft.com/office/drawing/2014/main" id="{4C1FADB1-3785-4E54-BD91-963A06FA75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689293" y="4852484"/>
              <a:ext cx="144000" cy="144000"/>
            </a:xfrm>
            <a:prstGeom prst="rect">
              <a:avLst/>
            </a:prstGeom>
          </p:spPr>
        </p:pic>
      </p:grpSp>
      <p:sp>
        <p:nvSpPr>
          <p:cNvPr id="2" name="Title 1">
            <a:extLst>
              <a:ext uri="{FF2B5EF4-FFF2-40B4-BE49-F238E27FC236}">
                <a16:creationId xmlns:a16="http://schemas.microsoft.com/office/drawing/2014/main" id="{7B993836-853D-4B33-A056-D8AB33E845AD}"/>
              </a:ext>
            </a:extLst>
          </p:cNvPr>
          <p:cNvSpPr>
            <a:spLocks noGrp="1"/>
          </p:cNvSpPr>
          <p:nvPr>
            <p:ph type="title" hasCustomPrompt="1"/>
          </p:nvPr>
        </p:nvSpPr>
        <p:spPr>
          <a:xfrm>
            <a:off x="3388478" y="5556334"/>
            <a:ext cx="4172954" cy="1006642"/>
          </a:xfrm>
        </p:spPr>
        <p:txBody>
          <a:bodyPr anchor="b"/>
          <a:lstStyle>
            <a:lvl1pPr>
              <a:defRPr sz="6000" baseline="0">
                <a:solidFill>
                  <a:schemeClr val="bg1"/>
                </a:solidFill>
                <a:effectLst>
                  <a:outerShdw dist="38100" dir="2700000" sx="101000" sy="101000" algn="tl" rotWithShape="0">
                    <a:schemeClr val="accent3">
                      <a:alpha val="30000"/>
                    </a:schemeClr>
                  </a:outerShdw>
                </a:effectLst>
              </a:defRPr>
            </a:lvl1pPr>
          </a:lstStyle>
          <a:p>
            <a:r>
              <a:rPr lang="en-US" dirty="0"/>
              <a:t>8th Month</a:t>
            </a:r>
          </a:p>
        </p:txBody>
      </p:sp>
      <p:sp>
        <p:nvSpPr>
          <p:cNvPr id="14" name="Picture Placeholder 13">
            <a:extLst>
              <a:ext uri="{FF2B5EF4-FFF2-40B4-BE49-F238E27FC236}">
                <a16:creationId xmlns:a16="http://schemas.microsoft.com/office/drawing/2014/main" id="{53735EAC-5ED9-4F62-ABD1-5E26429119A2}"/>
              </a:ext>
            </a:extLst>
          </p:cNvPr>
          <p:cNvSpPr>
            <a:spLocks noGrp="1"/>
          </p:cNvSpPr>
          <p:nvPr>
            <p:ph type="pic" idx="1"/>
          </p:nvPr>
        </p:nvSpPr>
        <p:spPr>
          <a:xfrm>
            <a:off x="720697" y="753975"/>
            <a:ext cx="2934001" cy="4593602"/>
          </a:xfrm>
          <a:custGeom>
            <a:avLst/>
            <a:gdLst>
              <a:gd name="connsiteX0" fmla="*/ 802659 w 2934001"/>
              <a:gd name="connsiteY0" fmla="*/ 0 h 4593602"/>
              <a:gd name="connsiteX1" fmla="*/ 2131343 w 2934001"/>
              <a:gd name="connsiteY1" fmla="*/ 0 h 4593602"/>
              <a:gd name="connsiteX2" fmla="*/ 2934001 w 2934001"/>
              <a:gd name="connsiteY2" fmla="*/ 811876 h 4593602"/>
              <a:gd name="connsiteX3" fmla="*/ 2934001 w 2934001"/>
              <a:gd name="connsiteY3" fmla="*/ 3781726 h 4593602"/>
              <a:gd name="connsiteX4" fmla="*/ 2131218 w 2934001"/>
              <a:gd name="connsiteY4" fmla="*/ 4593602 h 4593602"/>
              <a:gd name="connsiteX5" fmla="*/ 802659 w 2934001"/>
              <a:gd name="connsiteY5" fmla="*/ 4593602 h 4593602"/>
              <a:gd name="connsiteX6" fmla="*/ 0 w 2934001"/>
              <a:gd name="connsiteY6" fmla="*/ 3781726 h 4593602"/>
              <a:gd name="connsiteX7" fmla="*/ 0 w 2934001"/>
              <a:gd name="connsiteY7" fmla="*/ 811876 h 4593602"/>
              <a:gd name="connsiteX8" fmla="*/ 802659 w 2934001"/>
              <a:gd name="connsiteY8" fmla="*/ 0 h 459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001" h="4593602">
                <a:moveTo>
                  <a:pt x="802659" y="0"/>
                </a:moveTo>
                <a:lnTo>
                  <a:pt x="2131343" y="0"/>
                </a:lnTo>
                <a:cubicBezTo>
                  <a:pt x="2574656" y="0"/>
                  <a:pt x="2934001" y="363472"/>
                  <a:pt x="2934001" y="811876"/>
                </a:cubicBezTo>
                <a:lnTo>
                  <a:pt x="2934001" y="3781726"/>
                </a:lnTo>
                <a:cubicBezTo>
                  <a:pt x="2933876" y="4230003"/>
                  <a:pt x="2574531" y="4593602"/>
                  <a:pt x="2131218" y="4593602"/>
                </a:cubicBezTo>
                <a:lnTo>
                  <a:pt x="802659" y="4593602"/>
                </a:lnTo>
                <a:cubicBezTo>
                  <a:pt x="359345" y="4593602"/>
                  <a:pt x="0" y="4230130"/>
                  <a:pt x="0" y="3781726"/>
                </a:cubicBezTo>
                <a:lnTo>
                  <a:pt x="0" y="811876"/>
                </a:lnTo>
                <a:cubicBezTo>
                  <a:pt x="0" y="363472"/>
                  <a:pt x="359345" y="0"/>
                  <a:pt x="80265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806957C-CC9E-42D1-B1F4-A767BB71556C}"/>
              </a:ext>
            </a:extLst>
          </p:cNvPr>
          <p:cNvSpPr>
            <a:spLocks noGrp="1"/>
          </p:cNvSpPr>
          <p:nvPr>
            <p:ph type="dt" sz="half" idx="10"/>
          </p:nvPr>
        </p:nvSpPr>
        <p:spPr/>
        <p:txBody>
          <a:bodyPr/>
          <a:lstStyle/>
          <a:p>
            <a:fld id="{1AE79C76-63EB-410C-B7D1-E9EDFD942730}" type="datetimeFigureOut">
              <a:rPr lang="en-US" smtClean="0"/>
              <a:t>8/17/2021</a:t>
            </a:fld>
            <a:endParaRPr lang="en-US" dirty="0"/>
          </a:p>
        </p:txBody>
      </p:sp>
      <p:sp>
        <p:nvSpPr>
          <p:cNvPr id="6" name="Footer Placeholder 5">
            <a:extLst>
              <a:ext uri="{FF2B5EF4-FFF2-40B4-BE49-F238E27FC236}">
                <a16:creationId xmlns:a16="http://schemas.microsoft.com/office/drawing/2014/main" id="{15FEDB01-6A45-415F-BB57-B2FF146E4E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6971EA-4F70-4B6F-B95B-47DFDA4DCC30}"/>
              </a:ext>
            </a:extLst>
          </p:cNvPr>
          <p:cNvSpPr>
            <a:spLocks noGrp="1"/>
          </p:cNvSpPr>
          <p:nvPr>
            <p:ph type="sldNum" sz="quarter" idx="12"/>
          </p:nvPr>
        </p:nvSpPr>
        <p:spPr/>
        <p:txBody>
          <a:bodyPr/>
          <a:lstStyle/>
          <a:p>
            <a:fld id="{CB7A94A6-63DE-4BAC-88F6-7A5821A40BD2}" type="slidenum">
              <a:rPr lang="en-US" smtClean="0"/>
              <a:t>‹#›</a:t>
            </a:fld>
            <a:endParaRPr lang="en-US" dirty="0"/>
          </a:p>
        </p:txBody>
      </p:sp>
      <p:sp>
        <p:nvSpPr>
          <p:cNvPr id="10" name="Picture Placeholder 9">
            <a:extLst>
              <a:ext uri="{FF2B5EF4-FFF2-40B4-BE49-F238E27FC236}">
                <a16:creationId xmlns:a16="http://schemas.microsoft.com/office/drawing/2014/main" id="{FF937B18-1EFB-4925-8BA6-8AEFE9AD79F5}"/>
              </a:ext>
            </a:extLst>
          </p:cNvPr>
          <p:cNvSpPr>
            <a:spLocks noGrp="1"/>
          </p:cNvSpPr>
          <p:nvPr>
            <p:ph type="pic" sz="quarter" idx="16"/>
          </p:nvPr>
        </p:nvSpPr>
        <p:spPr>
          <a:xfrm>
            <a:off x="4152000" y="641681"/>
            <a:ext cx="3888000" cy="2124000"/>
          </a:xfrm>
          <a:custGeom>
            <a:avLst/>
            <a:gdLst>
              <a:gd name="connsiteX0" fmla="*/ 705431 w 3682800"/>
              <a:gd name="connsiteY0" fmla="*/ 0 h 2142000"/>
              <a:gd name="connsiteX1" fmla="*/ 2977369 w 3682800"/>
              <a:gd name="connsiteY1" fmla="*/ 0 h 2142000"/>
              <a:gd name="connsiteX2" fmla="*/ 3682800 w 3682800"/>
              <a:gd name="connsiteY2" fmla="*/ 705278 h 2142000"/>
              <a:gd name="connsiteX3" fmla="*/ 3682800 w 3682800"/>
              <a:gd name="connsiteY3" fmla="*/ 1436851 h 2142000"/>
              <a:gd name="connsiteX4" fmla="*/ 2977369 w 3682800"/>
              <a:gd name="connsiteY4" fmla="*/ 2142000 h 2142000"/>
              <a:gd name="connsiteX5" fmla="*/ 705431 w 3682800"/>
              <a:gd name="connsiteY5" fmla="*/ 2142000 h 2142000"/>
              <a:gd name="connsiteX6" fmla="*/ 0 w 3682800"/>
              <a:gd name="connsiteY6" fmla="*/ 1436724 h 2142000"/>
              <a:gd name="connsiteX7" fmla="*/ 0 w 3682800"/>
              <a:gd name="connsiteY7" fmla="*/ 705278 h 2142000"/>
              <a:gd name="connsiteX8" fmla="*/ 705431 w 3682800"/>
              <a:gd name="connsiteY8" fmla="*/ 0 h 21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800" h="2142000">
                <a:moveTo>
                  <a:pt x="705431" y="0"/>
                </a:moveTo>
                <a:lnTo>
                  <a:pt x="2977369" y="0"/>
                </a:lnTo>
                <a:cubicBezTo>
                  <a:pt x="3366933" y="0"/>
                  <a:pt x="3682800" y="315800"/>
                  <a:pt x="3682800" y="705278"/>
                </a:cubicBezTo>
                <a:lnTo>
                  <a:pt x="3682800" y="1436851"/>
                </a:lnTo>
                <a:cubicBezTo>
                  <a:pt x="3682673" y="1826328"/>
                  <a:pt x="3366933" y="2142000"/>
                  <a:pt x="2977369" y="2142000"/>
                </a:cubicBezTo>
                <a:lnTo>
                  <a:pt x="705431" y="2142000"/>
                </a:lnTo>
                <a:cubicBezTo>
                  <a:pt x="315869" y="2142000"/>
                  <a:pt x="0" y="1826201"/>
                  <a:pt x="0" y="1436724"/>
                </a:cubicBezTo>
                <a:lnTo>
                  <a:pt x="0" y="705278"/>
                </a:lnTo>
                <a:cubicBezTo>
                  <a:pt x="0" y="315800"/>
                  <a:pt x="315869" y="0"/>
                  <a:pt x="705431"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F16C792A-311E-49C1-B927-5188236386DD}"/>
              </a:ext>
            </a:extLst>
          </p:cNvPr>
          <p:cNvSpPr>
            <a:spLocks noGrp="1"/>
          </p:cNvSpPr>
          <p:nvPr>
            <p:ph type="pic" sz="quarter" idx="17"/>
          </p:nvPr>
        </p:nvSpPr>
        <p:spPr>
          <a:xfrm>
            <a:off x="4152000" y="3200400"/>
            <a:ext cx="3888000" cy="2124000"/>
          </a:xfrm>
          <a:custGeom>
            <a:avLst/>
            <a:gdLst>
              <a:gd name="connsiteX0" fmla="*/ 705431 w 3682800"/>
              <a:gd name="connsiteY0" fmla="*/ 0 h 2142000"/>
              <a:gd name="connsiteX1" fmla="*/ 2977369 w 3682800"/>
              <a:gd name="connsiteY1" fmla="*/ 0 h 2142000"/>
              <a:gd name="connsiteX2" fmla="*/ 3682800 w 3682800"/>
              <a:gd name="connsiteY2" fmla="*/ 705278 h 2142000"/>
              <a:gd name="connsiteX3" fmla="*/ 3682800 w 3682800"/>
              <a:gd name="connsiteY3" fmla="*/ 1436851 h 2142000"/>
              <a:gd name="connsiteX4" fmla="*/ 2977369 w 3682800"/>
              <a:gd name="connsiteY4" fmla="*/ 2142000 h 2142000"/>
              <a:gd name="connsiteX5" fmla="*/ 705431 w 3682800"/>
              <a:gd name="connsiteY5" fmla="*/ 2142000 h 2142000"/>
              <a:gd name="connsiteX6" fmla="*/ 0 w 3682800"/>
              <a:gd name="connsiteY6" fmla="*/ 1436724 h 2142000"/>
              <a:gd name="connsiteX7" fmla="*/ 0 w 3682800"/>
              <a:gd name="connsiteY7" fmla="*/ 705278 h 2142000"/>
              <a:gd name="connsiteX8" fmla="*/ 705431 w 3682800"/>
              <a:gd name="connsiteY8" fmla="*/ 0 h 21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800" h="2142000">
                <a:moveTo>
                  <a:pt x="705431" y="0"/>
                </a:moveTo>
                <a:lnTo>
                  <a:pt x="2977369" y="0"/>
                </a:lnTo>
                <a:cubicBezTo>
                  <a:pt x="3366933" y="0"/>
                  <a:pt x="3682800" y="315800"/>
                  <a:pt x="3682800" y="705278"/>
                </a:cubicBezTo>
                <a:lnTo>
                  <a:pt x="3682800" y="1436851"/>
                </a:lnTo>
                <a:cubicBezTo>
                  <a:pt x="3682673" y="1826328"/>
                  <a:pt x="3366933" y="2142000"/>
                  <a:pt x="2977369" y="2142000"/>
                </a:cubicBezTo>
                <a:lnTo>
                  <a:pt x="705431" y="2142000"/>
                </a:lnTo>
                <a:cubicBezTo>
                  <a:pt x="315869" y="2142000"/>
                  <a:pt x="0" y="1826201"/>
                  <a:pt x="0" y="1436724"/>
                </a:cubicBezTo>
                <a:lnTo>
                  <a:pt x="0" y="705278"/>
                </a:lnTo>
                <a:cubicBezTo>
                  <a:pt x="0" y="315800"/>
                  <a:pt x="315869" y="0"/>
                  <a:pt x="705431"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a:solidFill>
                  <a:schemeClr val="bg1"/>
                </a:solidFill>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F3DB4BC6-5388-43E4-AA70-807AFBC6D8D9}"/>
              </a:ext>
            </a:extLst>
          </p:cNvPr>
          <p:cNvSpPr>
            <a:spLocks noGrp="1"/>
          </p:cNvSpPr>
          <p:nvPr>
            <p:ph type="pic" idx="18"/>
          </p:nvPr>
        </p:nvSpPr>
        <p:spPr>
          <a:xfrm>
            <a:off x="8537096" y="753975"/>
            <a:ext cx="2934001" cy="4593602"/>
          </a:xfrm>
          <a:custGeom>
            <a:avLst/>
            <a:gdLst>
              <a:gd name="connsiteX0" fmla="*/ 802659 w 2934001"/>
              <a:gd name="connsiteY0" fmla="*/ 0 h 4593602"/>
              <a:gd name="connsiteX1" fmla="*/ 2131343 w 2934001"/>
              <a:gd name="connsiteY1" fmla="*/ 0 h 4593602"/>
              <a:gd name="connsiteX2" fmla="*/ 2934001 w 2934001"/>
              <a:gd name="connsiteY2" fmla="*/ 811876 h 4593602"/>
              <a:gd name="connsiteX3" fmla="*/ 2934001 w 2934001"/>
              <a:gd name="connsiteY3" fmla="*/ 3781726 h 4593602"/>
              <a:gd name="connsiteX4" fmla="*/ 2131218 w 2934001"/>
              <a:gd name="connsiteY4" fmla="*/ 4593602 h 4593602"/>
              <a:gd name="connsiteX5" fmla="*/ 802659 w 2934001"/>
              <a:gd name="connsiteY5" fmla="*/ 4593602 h 4593602"/>
              <a:gd name="connsiteX6" fmla="*/ 0 w 2934001"/>
              <a:gd name="connsiteY6" fmla="*/ 3781726 h 4593602"/>
              <a:gd name="connsiteX7" fmla="*/ 0 w 2934001"/>
              <a:gd name="connsiteY7" fmla="*/ 811876 h 4593602"/>
              <a:gd name="connsiteX8" fmla="*/ 802659 w 2934001"/>
              <a:gd name="connsiteY8" fmla="*/ 0 h 459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001" h="4593602">
                <a:moveTo>
                  <a:pt x="802659" y="0"/>
                </a:moveTo>
                <a:lnTo>
                  <a:pt x="2131343" y="0"/>
                </a:lnTo>
                <a:cubicBezTo>
                  <a:pt x="2574656" y="0"/>
                  <a:pt x="2934001" y="363472"/>
                  <a:pt x="2934001" y="811876"/>
                </a:cubicBezTo>
                <a:lnTo>
                  <a:pt x="2934001" y="3781726"/>
                </a:lnTo>
                <a:cubicBezTo>
                  <a:pt x="2933876" y="4230003"/>
                  <a:pt x="2574531" y="4593602"/>
                  <a:pt x="2131218" y="4593602"/>
                </a:cubicBezTo>
                <a:lnTo>
                  <a:pt x="802659" y="4593602"/>
                </a:lnTo>
                <a:cubicBezTo>
                  <a:pt x="359345" y="4593602"/>
                  <a:pt x="0" y="4230130"/>
                  <a:pt x="0" y="3781726"/>
                </a:cubicBezTo>
                <a:lnTo>
                  <a:pt x="0" y="811876"/>
                </a:lnTo>
                <a:cubicBezTo>
                  <a:pt x="0" y="363472"/>
                  <a:pt x="359345" y="0"/>
                  <a:pt x="802659" y="0"/>
                </a:cubicBezTo>
                <a:close/>
              </a:path>
            </a:pathLst>
          </a:custGeom>
          <a:noFill/>
          <a:ln w="139700">
            <a:solidFill>
              <a:schemeClr val="bg1"/>
            </a:solidFill>
          </a:ln>
          <a:effectLst>
            <a:outerShdw dist="38100" dir="2700000" sx="101000" sy="101000" algn="tl" rotWithShape="0">
              <a:schemeClr val="accent3">
                <a:alpha val="30000"/>
              </a:schemeClr>
            </a:outerShdw>
          </a:effectLst>
        </p:spPr>
        <p:txBody>
          <a:bodyPr wrap="square" anchor="ctr" anchorCtr="0">
            <a:no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Text Placeholder 14">
            <a:extLst>
              <a:ext uri="{FF2B5EF4-FFF2-40B4-BE49-F238E27FC236}">
                <a16:creationId xmlns:a16="http://schemas.microsoft.com/office/drawing/2014/main" id="{78B77734-CD8E-4BDC-B840-9B8CFF060D4A}"/>
              </a:ext>
            </a:extLst>
          </p:cNvPr>
          <p:cNvSpPr>
            <a:spLocks noGrp="1"/>
          </p:cNvSpPr>
          <p:nvPr>
            <p:ph type="body" sz="quarter" idx="19" hasCustomPrompt="1"/>
          </p:nvPr>
        </p:nvSpPr>
        <p:spPr>
          <a:xfrm>
            <a:off x="7576552" y="5524973"/>
            <a:ext cx="2881767" cy="1019249"/>
          </a:xfrm>
        </p:spPr>
        <p:txBody>
          <a:bodyPr>
            <a:normAutofit/>
          </a:bodyPr>
          <a:lstStyle>
            <a:lvl1pPr marL="0" indent="0" algn="l">
              <a:lnSpc>
                <a:spcPct val="114000"/>
              </a:lnSpc>
              <a:spcBef>
                <a:spcPts val="0"/>
              </a:spcBef>
              <a:buNone/>
              <a:defRPr sz="2500" spc="50" baseline="0">
                <a:solidFill>
                  <a:schemeClr val="accent3"/>
                </a:solidFill>
              </a:defRPr>
            </a:lvl1pPr>
          </a:lstStyle>
          <a:p>
            <a:pPr lvl="0"/>
            <a:r>
              <a:rPr lang="en-US" dirty="0"/>
              <a:t>Lorem Ipsum Dolor Sit</a:t>
            </a:r>
          </a:p>
        </p:txBody>
      </p:sp>
    </p:spTree>
    <p:extLst>
      <p:ext uri="{BB962C8B-B14F-4D97-AF65-F5344CB8AC3E}">
        <p14:creationId xmlns:p14="http://schemas.microsoft.com/office/powerpoint/2010/main" val="208489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1C3DD-C57B-4348-9F13-E6878EEE3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649B-A03C-4FF0-9513-E8F61D459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5177F-81CA-42DC-8AF5-691DA37EE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79C76-63EB-410C-B7D1-E9EDFD942730}" type="datetimeFigureOut">
              <a:rPr lang="en-US" smtClean="0"/>
              <a:t>8/17/2021</a:t>
            </a:fld>
            <a:endParaRPr lang="en-US" dirty="0"/>
          </a:p>
        </p:txBody>
      </p:sp>
      <p:sp>
        <p:nvSpPr>
          <p:cNvPr id="5" name="Footer Placeholder 4">
            <a:extLst>
              <a:ext uri="{FF2B5EF4-FFF2-40B4-BE49-F238E27FC236}">
                <a16:creationId xmlns:a16="http://schemas.microsoft.com/office/drawing/2014/main" id="{231F8DBA-7954-4F4A-AF00-E0521C49D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C9D787-7648-4928-A33C-7746CCE5A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A94A6-63DE-4BAC-88F6-7A5821A40BD2}" type="slidenum">
              <a:rPr lang="en-US" smtClean="0"/>
              <a:t>‹#›</a:t>
            </a:fld>
            <a:endParaRPr lang="en-US" dirty="0"/>
          </a:p>
        </p:txBody>
      </p:sp>
    </p:spTree>
    <p:extLst>
      <p:ext uri="{BB962C8B-B14F-4D97-AF65-F5344CB8AC3E}">
        <p14:creationId xmlns:p14="http://schemas.microsoft.com/office/powerpoint/2010/main" val="125200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4.jpg"/></Relationships>
</file>

<file path=ppt/slides/_rels/slide5.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6.jpg"/></Relationships>
</file>

<file path=ppt/slides/_rels/slide6.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3F3A-5C39-4E18-948D-9E1A28B0F0D9}"/>
              </a:ext>
            </a:extLst>
          </p:cNvPr>
          <p:cNvSpPr>
            <a:spLocks noGrp="1"/>
          </p:cNvSpPr>
          <p:nvPr>
            <p:ph type="title"/>
          </p:nvPr>
        </p:nvSpPr>
        <p:spPr>
          <a:xfrm>
            <a:off x="7301132" y="687127"/>
            <a:ext cx="4341739" cy="3156003"/>
          </a:xfrm>
        </p:spPr>
        <p:txBody>
          <a:bodyPr>
            <a:normAutofit fontScale="90000"/>
          </a:bodyPr>
          <a:lstStyle/>
          <a:p>
            <a:pPr algn="r" rtl="1"/>
            <a:r>
              <a:rPr lang="ar-SY" sz="2400" dirty="0"/>
              <a:t>كيفية تجميع الكتاب</a:t>
            </a:r>
            <a:br>
              <a:rPr lang="ar-SY" sz="2400" dirty="0"/>
            </a:br>
            <a:r>
              <a:rPr lang="ar-SY" dirty="0"/>
              <a:t>       </a:t>
            </a:r>
            <a:r>
              <a:rPr lang="ar-SY" sz="2000" dirty="0"/>
              <a:t>تعليمات</a:t>
            </a:r>
            <a:br>
              <a:rPr lang="ar-SY" sz="2000" dirty="0"/>
            </a:br>
            <a:r>
              <a:rPr lang="ar-SY" sz="1800" dirty="0"/>
              <a:t>قم بتنزيل وطباعة </a:t>
            </a:r>
            <a:r>
              <a:rPr lang="en-CA" sz="1800" dirty="0"/>
              <a:t>pdf</a:t>
            </a:r>
            <a:r>
              <a:rPr lang="ar-SY" sz="1800" dirty="0"/>
              <a:t> </a:t>
            </a:r>
            <a:br>
              <a:rPr lang="en-US" sz="1800" dirty="0"/>
            </a:br>
            <a:r>
              <a:rPr lang="ar-SY" sz="1800" dirty="0"/>
              <a:t>قم بتصفيح كل صفحة تبدأ بصفحة الغلاف والصفحة 1 من الكتاب</a:t>
            </a:r>
            <a:br>
              <a:rPr lang="ar-SY" sz="1800" dirty="0"/>
            </a:br>
            <a:r>
              <a:rPr lang="ar-SY" sz="1800" dirty="0"/>
              <a:t>قص كل صفحة مغلفة على طول مخطط الصفحة</a:t>
            </a:r>
            <a:br>
              <a:rPr lang="ar-SY" sz="1800" dirty="0"/>
            </a:br>
            <a:r>
              <a:rPr lang="ar-SY" sz="1800" dirty="0"/>
              <a:t>بأستخدام ثقب من ثقبين قم بعمل ثقوب على الجانب الايسر من الصفحة </a:t>
            </a:r>
            <a:br>
              <a:rPr lang="ar-SY" sz="1800" dirty="0"/>
            </a:br>
            <a:r>
              <a:rPr lang="ar-SY" sz="1800" dirty="0"/>
              <a:t>ضع حلقات التجليد في الثقوب لربط الصفحات معا لتشكيل كتابك  </a:t>
            </a:r>
            <a:endParaRPr lang="en-US" sz="1800" dirty="0"/>
          </a:p>
        </p:txBody>
      </p:sp>
      <p:sp>
        <p:nvSpPr>
          <p:cNvPr id="3" name="Subtitle 2">
            <a:extLst>
              <a:ext uri="{FF2B5EF4-FFF2-40B4-BE49-F238E27FC236}">
                <a16:creationId xmlns:a16="http://schemas.microsoft.com/office/drawing/2014/main" id="{07C31A66-ADFA-4190-9AA2-A0C3DBF634D6}"/>
              </a:ext>
            </a:extLst>
          </p:cNvPr>
          <p:cNvSpPr>
            <a:spLocks noGrp="1"/>
          </p:cNvSpPr>
          <p:nvPr>
            <p:ph type="body" idx="1"/>
          </p:nvPr>
        </p:nvSpPr>
        <p:spPr>
          <a:xfrm>
            <a:off x="7448842" y="4059305"/>
            <a:ext cx="4046317" cy="1871043"/>
          </a:xfrm>
        </p:spPr>
        <p:txBody>
          <a:bodyPr>
            <a:normAutofit/>
          </a:bodyPr>
          <a:lstStyle/>
          <a:p>
            <a:pPr algn="r" rtl="1"/>
            <a:r>
              <a:rPr lang="ar-SY" sz="4400" dirty="0"/>
              <a:t>مولود جديد </a:t>
            </a:r>
          </a:p>
          <a:p>
            <a:pPr algn="r" rtl="1"/>
            <a:r>
              <a:rPr lang="ar-SY" dirty="0"/>
              <a:t>كتاب قصة اجتماعية لمرحلة ما قبل المدرسة </a:t>
            </a:r>
            <a:endParaRPr lang="en-US" dirty="0"/>
          </a:p>
        </p:txBody>
      </p:sp>
      <p:pic>
        <p:nvPicPr>
          <p:cNvPr id="7" name="Picture Placeholder 6">
            <a:extLst>
              <a:ext uri="{FF2B5EF4-FFF2-40B4-BE49-F238E27FC236}">
                <a16:creationId xmlns:a16="http://schemas.microsoft.com/office/drawing/2014/main" id="{1AD5095E-DD64-40D2-A383-CCFD872B60F5}"/>
              </a:ext>
            </a:extLst>
          </p:cNvPr>
          <p:cNvPicPr>
            <a:picLocks noGrp="1" noChangeAspect="1"/>
          </p:cNvPicPr>
          <p:nvPr>
            <p:ph type="pic" sz="quarter" idx="14"/>
          </p:nvPr>
        </p:nvPicPr>
        <p:blipFill>
          <a:blip r:embed="rId3"/>
          <a:srcRect/>
          <a:stretch>
            <a:fillRect/>
          </a:stretch>
        </p:blipFill>
        <p:spPr>
          <a:prstGeom prst="rect">
            <a:avLst/>
          </a:prstGeom>
        </p:spPr>
      </p:pic>
    </p:spTree>
    <p:extLst>
      <p:ext uri="{BB962C8B-B14F-4D97-AF65-F5344CB8AC3E}">
        <p14:creationId xmlns:p14="http://schemas.microsoft.com/office/powerpoint/2010/main" val="37703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380D-D9C7-46B7-8F36-E2CCD8004D26}"/>
              </a:ext>
            </a:extLst>
          </p:cNvPr>
          <p:cNvSpPr>
            <a:spLocks noGrp="1"/>
          </p:cNvSpPr>
          <p:nvPr>
            <p:ph type="title"/>
          </p:nvPr>
        </p:nvSpPr>
        <p:spPr/>
        <p:txBody>
          <a:bodyPr/>
          <a:lstStyle/>
          <a:p>
            <a:pPr algn="r" rtl="1"/>
            <a:r>
              <a:rPr lang="ar-SY" dirty="0">
                <a:solidFill>
                  <a:schemeClr val="bg2">
                    <a:lumMod val="40000"/>
                    <a:lumOff val="60000"/>
                  </a:schemeClr>
                </a:solidFill>
              </a:rPr>
              <a:t>سيكون لدينا طفل جديد في عائلتنا قريبا جدا</a:t>
            </a:r>
            <a:endParaRPr lang="en-US" dirty="0">
              <a:solidFill>
                <a:schemeClr val="bg2">
                  <a:lumMod val="40000"/>
                  <a:lumOff val="60000"/>
                </a:schemeClr>
              </a:solidFill>
            </a:endParaRPr>
          </a:p>
        </p:txBody>
      </p:sp>
      <p:sp>
        <p:nvSpPr>
          <p:cNvPr id="3" name="Text Placeholder 2">
            <a:extLst>
              <a:ext uri="{FF2B5EF4-FFF2-40B4-BE49-F238E27FC236}">
                <a16:creationId xmlns:a16="http://schemas.microsoft.com/office/drawing/2014/main" id="{ECFE1D57-79EA-4453-B904-BEBCC93A50C5}"/>
              </a:ext>
            </a:extLst>
          </p:cNvPr>
          <p:cNvSpPr>
            <a:spLocks noGrp="1"/>
          </p:cNvSpPr>
          <p:nvPr>
            <p:ph type="body" idx="1"/>
          </p:nvPr>
        </p:nvSpPr>
        <p:spPr/>
        <p:txBody>
          <a:bodyPr>
            <a:normAutofit/>
          </a:bodyPr>
          <a:lstStyle/>
          <a:p>
            <a:pPr algn="r" rtl="1"/>
            <a:r>
              <a:rPr lang="ar-SY" sz="5400" b="1" i="1" dirty="0"/>
              <a:t>مولود جديد</a:t>
            </a:r>
            <a:endParaRPr lang="en-US" sz="5400" b="1" i="1" dirty="0"/>
          </a:p>
        </p:txBody>
      </p:sp>
      <p:pic>
        <p:nvPicPr>
          <p:cNvPr id="6" name="Picture Placeholder 5">
            <a:extLst>
              <a:ext uri="{FF2B5EF4-FFF2-40B4-BE49-F238E27FC236}">
                <a16:creationId xmlns:a16="http://schemas.microsoft.com/office/drawing/2014/main" id="{A85B7801-DD38-4925-AD99-AD98F82EAD88}"/>
              </a:ext>
            </a:extLst>
          </p:cNvPr>
          <p:cNvPicPr>
            <a:picLocks noGrp="1" noChangeAspect="1"/>
          </p:cNvPicPr>
          <p:nvPr>
            <p:ph type="pic" sz="quarter" idx="14"/>
          </p:nvPr>
        </p:nvPicPr>
        <p:blipFill>
          <a:blip r:embed="rId3"/>
          <a:srcRect l="7647" r="7647"/>
          <a:stretch>
            <a:fillRect/>
          </a:stretch>
        </p:blipFill>
        <p:spPr>
          <a:xfrm>
            <a:off x="1437561" y="1258130"/>
            <a:ext cx="4341739" cy="4341739"/>
          </a:xfrm>
          <a:prstGeom prst="rect">
            <a:avLst/>
          </a:prstGeom>
        </p:spPr>
      </p:pic>
    </p:spTree>
    <p:extLst>
      <p:ext uri="{BB962C8B-B14F-4D97-AF65-F5344CB8AC3E}">
        <p14:creationId xmlns:p14="http://schemas.microsoft.com/office/powerpoint/2010/main" val="348810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D29AEAB-3754-4983-A923-F527BF939E80}"/>
              </a:ext>
            </a:extLst>
          </p:cNvPr>
          <p:cNvPicPr>
            <a:picLocks noGrp="1" noChangeAspect="1"/>
          </p:cNvPicPr>
          <p:nvPr>
            <p:ph type="pic" sz="quarter" idx="14"/>
          </p:nvPr>
        </p:nvPicPr>
        <p:blipFill>
          <a:blip r:embed="rId3"/>
          <a:srcRect t="10707" b="10707"/>
          <a:stretch>
            <a:fillRect/>
          </a:stretch>
        </p:blipFill>
        <p:spPr>
          <a:xfrm>
            <a:off x="1128857" y="859093"/>
            <a:ext cx="4680000" cy="4176000"/>
          </a:xfrm>
          <a:prstGeom prst="rect">
            <a:avLst/>
          </a:prstGeom>
        </p:spPr>
      </p:pic>
      <p:pic>
        <p:nvPicPr>
          <p:cNvPr id="9" name="Picture Placeholder 8">
            <a:extLst>
              <a:ext uri="{FF2B5EF4-FFF2-40B4-BE49-F238E27FC236}">
                <a16:creationId xmlns:a16="http://schemas.microsoft.com/office/drawing/2014/main" id="{FA98DC10-3C5C-4F75-8C2E-57AE282EC1B8}"/>
              </a:ext>
            </a:extLst>
          </p:cNvPr>
          <p:cNvPicPr>
            <a:picLocks noGrp="1" noChangeAspect="1"/>
          </p:cNvPicPr>
          <p:nvPr>
            <p:ph type="pic" sz="quarter" idx="15"/>
          </p:nvPr>
        </p:nvPicPr>
        <p:blipFill>
          <a:blip r:embed="rId4"/>
          <a:srcRect t="16645" b="16645"/>
          <a:stretch>
            <a:fillRect/>
          </a:stretch>
        </p:blipFill>
        <p:spPr>
          <a:xfrm>
            <a:off x="6383145" y="859093"/>
            <a:ext cx="4576403" cy="4083560"/>
          </a:xfrm>
          <a:prstGeom prst="rect">
            <a:avLst/>
          </a:prstGeom>
        </p:spPr>
      </p:pic>
      <p:sp>
        <p:nvSpPr>
          <p:cNvPr id="2" name="Title 1">
            <a:extLst>
              <a:ext uri="{FF2B5EF4-FFF2-40B4-BE49-F238E27FC236}">
                <a16:creationId xmlns:a16="http://schemas.microsoft.com/office/drawing/2014/main" id="{38DA2477-362C-45ED-A63D-4A55AF657F3D}"/>
              </a:ext>
            </a:extLst>
          </p:cNvPr>
          <p:cNvSpPr>
            <a:spLocks noGrp="1"/>
          </p:cNvSpPr>
          <p:nvPr>
            <p:ph type="title"/>
          </p:nvPr>
        </p:nvSpPr>
        <p:spPr>
          <a:xfrm>
            <a:off x="1361546" y="5397989"/>
            <a:ext cx="4214622" cy="1201836"/>
          </a:xfrm>
        </p:spPr>
        <p:txBody>
          <a:bodyPr>
            <a:noAutofit/>
          </a:bodyPr>
          <a:lstStyle/>
          <a:p>
            <a:pPr algn="r" rtl="1"/>
            <a:r>
              <a:rPr lang="ar-SY" sz="2400" b="0" dirty="0">
                <a:solidFill>
                  <a:srgbClr val="002060"/>
                </a:solidFill>
              </a:rPr>
              <a:t>سيكون الطفل صغيرا سيحتاج الاب والام الى أمساكه واطعامه وتغيير حفاضه</a:t>
            </a:r>
            <a:endParaRPr lang="en-US" sz="2400" b="0" dirty="0">
              <a:solidFill>
                <a:srgbClr val="002060"/>
              </a:solidFill>
            </a:endParaRPr>
          </a:p>
        </p:txBody>
      </p:sp>
      <p:sp>
        <p:nvSpPr>
          <p:cNvPr id="3" name="Text Placeholder 2">
            <a:extLst>
              <a:ext uri="{FF2B5EF4-FFF2-40B4-BE49-F238E27FC236}">
                <a16:creationId xmlns:a16="http://schemas.microsoft.com/office/drawing/2014/main" id="{092E1183-6B37-4502-B359-D30C1F288CEB}"/>
              </a:ext>
            </a:extLst>
          </p:cNvPr>
          <p:cNvSpPr>
            <a:spLocks noGrp="1"/>
          </p:cNvSpPr>
          <p:nvPr>
            <p:ph type="body" sz="quarter" idx="16"/>
          </p:nvPr>
        </p:nvSpPr>
        <p:spPr>
          <a:xfrm>
            <a:off x="6615834" y="5380409"/>
            <a:ext cx="4447311" cy="1201836"/>
          </a:xfrm>
        </p:spPr>
        <p:txBody>
          <a:bodyPr/>
          <a:lstStyle/>
          <a:p>
            <a:pPr algn="r" rtl="1"/>
            <a:r>
              <a:rPr lang="ar-SY" dirty="0"/>
              <a:t>سيبكي الطفل عندما يكون متعبا أو جائعا أونعسانا أو يحتاج الى حفاضات نظيفة</a:t>
            </a:r>
            <a:endParaRPr lang="en-US" dirty="0"/>
          </a:p>
        </p:txBody>
      </p:sp>
    </p:spTree>
    <p:extLst>
      <p:ext uri="{BB962C8B-B14F-4D97-AF65-F5344CB8AC3E}">
        <p14:creationId xmlns:p14="http://schemas.microsoft.com/office/powerpoint/2010/main" val="138251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A6B3C21-2CFF-447C-88FC-9EDA3EE4F910}"/>
              </a:ext>
            </a:extLst>
          </p:cNvPr>
          <p:cNvPicPr>
            <a:picLocks noGrp="1" noChangeAspect="1"/>
          </p:cNvPicPr>
          <p:nvPr>
            <p:ph type="pic" sz="quarter" idx="14"/>
          </p:nvPr>
        </p:nvPicPr>
        <p:blipFill>
          <a:blip r:embed="rId3"/>
          <a:srcRect t="2067" b="2067"/>
          <a:stretch>
            <a:fillRect/>
          </a:stretch>
        </p:blipFill>
        <p:spPr/>
      </p:pic>
      <p:pic>
        <p:nvPicPr>
          <p:cNvPr id="9" name="Picture Placeholder 8">
            <a:extLst>
              <a:ext uri="{FF2B5EF4-FFF2-40B4-BE49-F238E27FC236}">
                <a16:creationId xmlns:a16="http://schemas.microsoft.com/office/drawing/2014/main" id="{8FD765A5-2263-48ED-B66A-15761D778013}"/>
              </a:ext>
            </a:extLst>
          </p:cNvPr>
          <p:cNvPicPr>
            <a:picLocks noGrp="1" noChangeAspect="1"/>
          </p:cNvPicPr>
          <p:nvPr>
            <p:ph type="pic" sz="quarter" idx="15"/>
          </p:nvPr>
        </p:nvPicPr>
        <p:blipFill>
          <a:blip r:embed="rId4"/>
          <a:srcRect t="5377" b="5377"/>
          <a:stretch>
            <a:fillRect/>
          </a:stretch>
        </p:blipFill>
        <p:spPr/>
      </p:pic>
      <p:sp>
        <p:nvSpPr>
          <p:cNvPr id="4" name="Title 3">
            <a:extLst>
              <a:ext uri="{FF2B5EF4-FFF2-40B4-BE49-F238E27FC236}">
                <a16:creationId xmlns:a16="http://schemas.microsoft.com/office/drawing/2014/main" id="{38B98CF4-1511-4842-ADF4-9F10C7562B75}"/>
              </a:ext>
            </a:extLst>
          </p:cNvPr>
          <p:cNvSpPr>
            <a:spLocks noGrp="1"/>
          </p:cNvSpPr>
          <p:nvPr>
            <p:ph type="title"/>
          </p:nvPr>
        </p:nvSpPr>
        <p:spPr>
          <a:xfrm>
            <a:off x="1361546" y="5306847"/>
            <a:ext cx="4214622" cy="1201836"/>
          </a:xfrm>
        </p:spPr>
        <p:txBody>
          <a:bodyPr>
            <a:normAutofit/>
          </a:bodyPr>
          <a:lstStyle/>
          <a:p>
            <a:pPr algn="r" rtl="1"/>
            <a:r>
              <a:rPr lang="ar-SY" sz="1800" dirty="0">
                <a:solidFill>
                  <a:srgbClr val="002060"/>
                </a:solidFill>
              </a:rPr>
              <a:t>الأم سوف تحتاج إلى حضن الطفل كثيرا لجعله يشعر على نحو أفضل</a:t>
            </a:r>
            <a:endParaRPr lang="en-US" sz="1800" dirty="0">
              <a:solidFill>
                <a:srgbClr val="002060"/>
              </a:solidFill>
            </a:endParaRPr>
          </a:p>
        </p:txBody>
      </p:sp>
      <p:sp>
        <p:nvSpPr>
          <p:cNvPr id="5" name="Text Placeholder 4">
            <a:extLst>
              <a:ext uri="{FF2B5EF4-FFF2-40B4-BE49-F238E27FC236}">
                <a16:creationId xmlns:a16="http://schemas.microsoft.com/office/drawing/2014/main" id="{A45CC6A3-74D0-49A6-8171-1636276FA9BA}"/>
              </a:ext>
            </a:extLst>
          </p:cNvPr>
          <p:cNvSpPr>
            <a:spLocks noGrp="1"/>
          </p:cNvSpPr>
          <p:nvPr>
            <p:ph type="body" sz="quarter" idx="16"/>
          </p:nvPr>
        </p:nvSpPr>
        <p:spPr>
          <a:xfrm>
            <a:off x="6732104" y="5400059"/>
            <a:ext cx="4098349" cy="1015413"/>
          </a:xfrm>
        </p:spPr>
        <p:txBody>
          <a:bodyPr>
            <a:normAutofit/>
          </a:bodyPr>
          <a:lstStyle/>
          <a:p>
            <a:pPr algn="r" rtl="1"/>
            <a:r>
              <a:rPr lang="ar-SY" dirty="0"/>
              <a:t>الأم سوف تعطي الطفل حمام حتى جسمه نظيفة.</a:t>
            </a:r>
            <a:endParaRPr lang="en-US" dirty="0"/>
          </a:p>
        </p:txBody>
      </p:sp>
    </p:spTree>
    <p:extLst>
      <p:ext uri="{BB962C8B-B14F-4D97-AF65-F5344CB8AC3E}">
        <p14:creationId xmlns:p14="http://schemas.microsoft.com/office/powerpoint/2010/main" val="156702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wall, indoor, person, bedroom&#10;&#10;Description automatically generated">
            <a:extLst>
              <a:ext uri="{FF2B5EF4-FFF2-40B4-BE49-F238E27FC236}">
                <a16:creationId xmlns:a16="http://schemas.microsoft.com/office/drawing/2014/main" id="{3CE918B0-A689-41F1-AAB5-E3CB85D86B2B}"/>
              </a:ext>
            </a:extLst>
          </p:cNvPr>
          <p:cNvPicPr>
            <a:picLocks noGrp="1" noChangeAspect="1"/>
          </p:cNvPicPr>
          <p:nvPr>
            <p:ph type="pic" sz="quarter" idx="14"/>
          </p:nvPr>
        </p:nvPicPr>
        <p:blipFill>
          <a:blip r:embed="rId3"/>
          <a:srcRect l="7982" r="7982"/>
          <a:stretch>
            <a:fillRect/>
          </a:stretch>
        </p:blipFill>
        <p:spPr/>
      </p:pic>
      <p:pic>
        <p:nvPicPr>
          <p:cNvPr id="9" name="Picture Placeholder 8" descr="A picture containing text&#10;&#10;Description automatically generated">
            <a:extLst>
              <a:ext uri="{FF2B5EF4-FFF2-40B4-BE49-F238E27FC236}">
                <a16:creationId xmlns:a16="http://schemas.microsoft.com/office/drawing/2014/main" id="{FFA34F77-7DB0-420E-AD6E-5A1C2257D05B}"/>
              </a:ext>
            </a:extLst>
          </p:cNvPr>
          <p:cNvPicPr>
            <a:picLocks noGrp="1" noChangeAspect="1"/>
          </p:cNvPicPr>
          <p:nvPr>
            <p:ph type="pic" sz="quarter" idx="15"/>
          </p:nvPr>
        </p:nvPicPr>
        <p:blipFill>
          <a:blip r:embed="rId4"/>
          <a:srcRect l="6059" r="6059"/>
          <a:stretch>
            <a:fillRect/>
          </a:stretch>
        </p:blipFill>
        <p:spPr/>
      </p:pic>
      <p:sp>
        <p:nvSpPr>
          <p:cNvPr id="3" name="Title 2">
            <a:extLst>
              <a:ext uri="{FF2B5EF4-FFF2-40B4-BE49-F238E27FC236}">
                <a16:creationId xmlns:a16="http://schemas.microsoft.com/office/drawing/2014/main" id="{1E75AC2B-B0D4-46C1-A009-50D8DAF954D6}"/>
              </a:ext>
            </a:extLst>
          </p:cNvPr>
          <p:cNvSpPr>
            <a:spLocks noGrp="1"/>
          </p:cNvSpPr>
          <p:nvPr>
            <p:ph type="title"/>
          </p:nvPr>
        </p:nvSpPr>
        <p:spPr>
          <a:xfrm>
            <a:off x="1361546" y="5213636"/>
            <a:ext cx="4214622" cy="1201836"/>
          </a:xfrm>
        </p:spPr>
        <p:txBody>
          <a:bodyPr>
            <a:normAutofit/>
          </a:bodyPr>
          <a:lstStyle/>
          <a:p>
            <a:pPr algn="r" rtl="1"/>
            <a:r>
              <a:rPr lang="ar-SY" sz="1800" dirty="0">
                <a:solidFill>
                  <a:srgbClr val="002060"/>
                </a:solidFill>
              </a:rPr>
              <a:t>في الليل، سيكون الوقت قد حان لطفل رضيع ولي للذهاب إلى السرير. الأم والأب سوف تحتاج إلى عقد الطفل لمساعدته على النوم. </a:t>
            </a:r>
            <a:br>
              <a:rPr lang="ar-SY" sz="1800" dirty="0">
                <a:solidFill>
                  <a:srgbClr val="002060"/>
                </a:solidFill>
              </a:rPr>
            </a:br>
            <a:endParaRPr lang="en-US" sz="1800" dirty="0">
              <a:solidFill>
                <a:srgbClr val="002060"/>
              </a:solidFill>
            </a:endParaRPr>
          </a:p>
        </p:txBody>
      </p:sp>
      <p:sp>
        <p:nvSpPr>
          <p:cNvPr id="7" name="Text Placeholder 6">
            <a:extLst>
              <a:ext uri="{FF2B5EF4-FFF2-40B4-BE49-F238E27FC236}">
                <a16:creationId xmlns:a16="http://schemas.microsoft.com/office/drawing/2014/main" id="{ACFBF119-00D8-44A6-A83B-E0E5F85CF80D}"/>
              </a:ext>
            </a:extLst>
          </p:cNvPr>
          <p:cNvSpPr>
            <a:spLocks noGrp="1"/>
          </p:cNvSpPr>
          <p:nvPr>
            <p:ph type="body" sz="quarter" idx="16"/>
          </p:nvPr>
        </p:nvSpPr>
        <p:spPr>
          <a:xfrm>
            <a:off x="7023652" y="5400059"/>
            <a:ext cx="3806801" cy="1015413"/>
          </a:xfrm>
        </p:spPr>
        <p:txBody>
          <a:bodyPr/>
          <a:lstStyle/>
          <a:p>
            <a:pPr algn="r" rtl="1"/>
            <a:r>
              <a:rPr lang="ar-SY" dirty="0"/>
              <a:t>الطفل سينام في سريره ,سوف أنام في سرير طفلي الكبير</a:t>
            </a:r>
          </a:p>
          <a:p>
            <a:pPr algn="r" rtl="1"/>
            <a:endParaRPr lang="en-CA" dirty="0"/>
          </a:p>
        </p:txBody>
      </p:sp>
    </p:spTree>
    <p:extLst>
      <p:ext uri="{BB962C8B-B14F-4D97-AF65-F5344CB8AC3E}">
        <p14:creationId xmlns:p14="http://schemas.microsoft.com/office/powerpoint/2010/main" val="3185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3E34E49-B824-42F5-9DA7-B5FE1095670B}"/>
              </a:ext>
            </a:extLst>
          </p:cNvPr>
          <p:cNvPicPr>
            <a:picLocks noGrp="1" noChangeAspect="1"/>
          </p:cNvPicPr>
          <p:nvPr>
            <p:ph type="pic" sz="quarter" idx="15"/>
          </p:nvPr>
        </p:nvPicPr>
        <p:blipFill>
          <a:blip r:embed="rId3"/>
          <a:srcRect t="5377" b="5377"/>
          <a:stretch>
            <a:fillRect/>
          </a:stretch>
        </p:blipFill>
        <p:spPr/>
      </p:pic>
      <p:sp>
        <p:nvSpPr>
          <p:cNvPr id="2" name="Title 1">
            <a:extLst>
              <a:ext uri="{FF2B5EF4-FFF2-40B4-BE49-F238E27FC236}">
                <a16:creationId xmlns:a16="http://schemas.microsoft.com/office/drawing/2014/main" id="{26B7ECAE-7F59-4B41-9BFB-1FC3BB0B0D59}"/>
              </a:ext>
            </a:extLst>
          </p:cNvPr>
          <p:cNvSpPr>
            <a:spLocks noGrp="1"/>
          </p:cNvSpPr>
          <p:nvPr>
            <p:ph type="title"/>
          </p:nvPr>
        </p:nvSpPr>
        <p:spPr>
          <a:xfrm>
            <a:off x="1361546" y="5379979"/>
            <a:ext cx="4214622" cy="1201836"/>
          </a:xfrm>
        </p:spPr>
        <p:txBody>
          <a:bodyPr>
            <a:normAutofit/>
          </a:bodyPr>
          <a:lstStyle/>
          <a:p>
            <a:pPr algn="r" rtl="1"/>
            <a:r>
              <a:rPr lang="ar-SY" sz="1800" dirty="0">
                <a:solidFill>
                  <a:srgbClr val="002060"/>
                </a:solidFill>
              </a:rPr>
              <a:t>عندما يستيقظ الطفل في الصباح، وقال انه سوف يكون جائعا مرة أخرى. أمي وأبي سيطعمونه مجددا</a:t>
            </a:r>
            <a:br>
              <a:rPr lang="ar-SY" sz="1800" dirty="0">
                <a:solidFill>
                  <a:srgbClr val="002060"/>
                </a:solidFill>
              </a:rPr>
            </a:br>
            <a:endParaRPr lang="en-US" sz="1800" dirty="0">
              <a:solidFill>
                <a:srgbClr val="002060"/>
              </a:solidFill>
            </a:endParaRPr>
          </a:p>
        </p:txBody>
      </p:sp>
      <p:sp>
        <p:nvSpPr>
          <p:cNvPr id="3" name="Text Placeholder 2">
            <a:extLst>
              <a:ext uri="{FF2B5EF4-FFF2-40B4-BE49-F238E27FC236}">
                <a16:creationId xmlns:a16="http://schemas.microsoft.com/office/drawing/2014/main" id="{212594AA-7B17-48E9-AA66-BE120DC8B79E}"/>
              </a:ext>
            </a:extLst>
          </p:cNvPr>
          <p:cNvSpPr>
            <a:spLocks noGrp="1"/>
          </p:cNvSpPr>
          <p:nvPr>
            <p:ph type="body" sz="quarter" idx="16"/>
          </p:nvPr>
        </p:nvSpPr>
        <p:spPr>
          <a:xfrm>
            <a:off x="6615834" y="5400059"/>
            <a:ext cx="4447311" cy="1015413"/>
          </a:xfrm>
        </p:spPr>
        <p:txBody>
          <a:bodyPr/>
          <a:lstStyle/>
          <a:p>
            <a:pPr algn="r" rtl="1"/>
            <a:r>
              <a:rPr lang="ar-SY" sz="1800" b="1" dirty="0"/>
              <a:t>الطفل سيحتاج الأم والأب لمساعدته في كل شيء. يمكنني المساعدة أيضا! أمي وأبي يحبونني وطفلنا الجديد أيضا! </a:t>
            </a:r>
          </a:p>
          <a:p>
            <a:endParaRPr lang="en-US" dirty="0"/>
          </a:p>
        </p:txBody>
      </p:sp>
      <p:pic>
        <p:nvPicPr>
          <p:cNvPr id="16" name="Picture Placeholder 15">
            <a:extLst>
              <a:ext uri="{FF2B5EF4-FFF2-40B4-BE49-F238E27FC236}">
                <a16:creationId xmlns:a16="http://schemas.microsoft.com/office/drawing/2014/main" id="{CFE56154-BD6C-4214-8734-BD0ADF9D5484}"/>
              </a:ext>
            </a:extLst>
          </p:cNvPr>
          <p:cNvPicPr>
            <a:picLocks noGrp="1" noChangeAspect="1"/>
          </p:cNvPicPr>
          <p:nvPr>
            <p:ph type="pic" sz="quarter" idx="14"/>
          </p:nvPr>
        </p:nvPicPr>
        <p:blipFill>
          <a:blip r:embed="rId4"/>
          <a:srcRect t="5377" b="5377"/>
          <a:stretch>
            <a:fillRect/>
          </a:stretch>
        </p:blipFill>
        <p:spPr/>
      </p:pic>
    </p:spTree>
    <p:extLst>
      <p:ext uri="{BB962C8B-B14F-4D97-AF65-F5344CB8AC3E}">
        <p14:creationId xmlns:p14="http://schemas.microsoft.com/office/powerpoint/2010/main" val="500353951"/>
      </p:ext>
    </p:extLst>
  </p:cSld>
  <p:clrMapOvr>
    <a:masterClrMapping/>
  </p:clrMapOvr>
</p:sld>
</file>

<file path=ppt/theme/theme1.xml><?xml version="1.0" encoding="utf-8"?>
<a:theme xmlns:a="http://schemas.openxmlformats.org/drawingml/2006/main" name="Office Theme">
  <a:themeElements>
    <a:clrScheme name="Baby Photo Book">
      <a:dk1>
        <a:sysClr val="windowText" lastClr="000000"/>
      </a:dk1>
      <a:lt1>
        <a:sysClr val="window" lastClr="FFFFFF"/>
      </a:lt1>
      <a:dk2>
        <a:srgbClr val="6C5AD6"/>
      </a:dk2>
      <a:lt2>
        <a:srgbClr val="BF8228"/>
      </a:lt2>
      <a:accent1>
        <a:srgbClr val="2E9B91"/>
      </a:accent1>
      <a:accent2>
        <a:srgbClr val="D16977"/>
      </a:accent2>
      <a:accent3>
        <a:srgbClr val="112A4A"/>
      </a:accent3>
      <a:accent4>
        <a:srgbClr val="582E13"/>
      </a:accent4>
      <a:accent5>
        <a:srgbClr val="92D050"/>
      </a:accent5>
      <a:accent6>
        <a:srgbClr val="FF0000"/>
      </a:accent6>
      <a:hlink>
        <a:srgbClr val="FFFFFF"/>
      </a:hlink>
      <a:folHlink>
        <a:srgbClr val="FFFFFF"/>
      </a:folHlink>
    </a:clrScheme>
    <a:fontScheme name="Baby Photo Book">
      <a:majorFont>
        <a:latin typeface="Sagona Book"/>
        <a:ea typeface=""/>
        <a:cs typeface=""/>
      </a:majorFont>
      <a:minorFont>
        <a:latin typeface="Modern Lo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 First Year Photo Book_Win32_MO_v2" id="{41A92436-82B6-4094-B220-2920BE400F30}" vid="{BF933EBC-FA5C-4D76-86EB-36ABF145E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0840B7-A9CC-4542-812F-93EB41ECD4F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F3BDE79-0B1C-4C24-A2FD-02CA58E955AA}">
  <ds:schemaRefs>
    <ds:schemaRef ds:uri="http://schemas.microsoft.com/sharepoint/v3/contenttype/forms"/>
  </ds:schemaRefs>
</ds:datastoreItem>
</file>

<file path=customXml/itemProps3.xml><?xml version="1.0" encoding="utf-8"?>
<ds:datastoreItem xmlns:ds="http://schemas.openxmlformats.org/officeDocument/2006/customXml" ds:itemID="{E226192D-9076-456F-8899-0B3054922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Baby’s first year photo album</Template>
  <TotalTime>59</TotalTime>
  <Words>202</Words>
  <Application>Microsoft Office PowerPoint</Application>
  <PresentationFormat>Widescreen</PresentationFormat>
  <Paragraphs>19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Modern Love</vt:lpstr>
      <vt:lpstr>Sagona Book</vt:lpstr>
      <vt:lpstr>Office Theme</vt:lpstr>
      <vt:lpstr>كيفية تجميع الكتاب        تعليمات قم بتنزيل وطباعة pdf  قم بتصفيح كل صفحة تبدأ بصفحة الغلاف والصفحة 1 من الكتاب قص كل صفحة مغلفة على طول مخطط الصفحة بأستخدام ثقب من ثقبين قم بعمل ثقوب على الجانب الايسر من الصفحة  ضع حلقات التجليد في الثقوب لربط الصفحات معا لتشكيل كتابك  </vt:lpstr>
      <vt:lpstr>سيكون لدينا طفل جديد في عائلتنا قريبا جدا</vt:lpstr>
      <vt:lpstr>سيكون الطفل صغيرا سيحتاج الاب والام الى أمساكه واطعامه وتغيير حفاضه</vt:lpstr>
      <vt:lpstr>الأم سوف تحتاج إلى حضن الطفل كثيرا لجعله يشعر على نحو أفضل</vt:lpstr>
      <vt:lpstr>في الليل، سيكون الوقت قد حان لطفل رضيع ولي للذهاب إلى السرير. الأم والأب سوف تحتاج إلى عقد الطفل لمساعدته على النوم.  </vt:lpstr>
      <vt:lpstr>عندما يستيقظ الطفل في الصباح، وقال انه سوف يكون جائعا مرة أخرى. أمي وأبي سيطعمونه مجددا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كيفية تجميع الكتاب        تعليمات قم بتنزيل وطباعة pdf  قم بتصفيح كل صفحة تبدأ بصفحة الغلاف والصفحة 1 من الكتاب قص كل صفحة مغلفة على طول مخطط الصفحة بأستخدام ثقب من ثقبين قم بعمل ثقوب على الجانب الايسر من الصفحة  ضع حلقات التجليد في الثقوب لربط الصفحات معا لتشكيل كتابك  </dc:title>
  <dc:creator>Saeed, Mariam</dc:creator>
  <cp:lastModifiedBy>Saeed, Mariam</cp:lastModifiedBy>
  <cp:revision>1</cp:revision>
  <dcterms:created xsi:type="dcterms:W3CDTF">2021-08-17T18:29:07Z</dcterms:created>
  <dcterms:modified xsi:type="dcterms:W3CDTF">2021-08-17T19:28:38Z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