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6" r:id="rId2"/>
    <p:sldId id="267" r:id="rId3"/>
    <p:sldId id="268" r:id="rId4"/>
    <p:sldId id="269" r:id="rId5"/>
    <p:sldId id="270" r:id="rId6"/>
    <p:sldId id="271" r:id="rId7"/>
    <p:sldId id="272" r:id="rId8"/>
    <p:sldId id="273" r:id="rId9"/>
    <p:sldId id="274" r:id="rId10"/>
    <p:sldId id="275" r:id="rId11"/>
    <p:sldId id="276"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notesViewPr>
    <p:cSldViewPr snapToGrid="0" showGuides="1">
      <p:cViewPr varScale="1">
        <p:scale>
          <a:sx n="95" d="100"/>
          <a:sy n="95" d="100"/>
        </p:scale>
        <p:origin x="273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C7EC9C-7EE8-4A56-855D-18AC07DBDCAD}" type="datetimeFigureOut">
              <a:rPr lang="en-US" smtClean="0"/>
              <a:t>7/30/2021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EA21AD-3BA7-4B49-9DF1-2171993A8011}" type="slidenum">
              <a:rPr lang="en-US" smtClean="0"/>
              <a:t>‹#›</a:t>
            </a:fld>
            <a:endParaRPr lang="en-US"/>
          </a:p>
        </p:txBody>
      </p:sp>
    </p:spTree>
    <p:extLst>
      <p:ext uri="{BB962C8B-B14F-4D97-AF65-F5344CB8AC3E}">
        <p14:creationId xmlns:p14="http://schemas.microsoft.com/office/powerpoint/2010/main" val="3924349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3EC70-F4BB-48E7-ABB8-9B7E359277E1}" type="datetimeFigureOut">
              <a:rPr lang="en-US" smtClean="0"/>
              <a:t>7/30/2021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69046-D62F-49D8-96B7-3C014DC234D7}" type="slidenum">
              <a:rPr lang="en-US" smtClean="0"/>
              <a:t>‹#›</a:t>
            </a:fld>
            <a:endParaRPr lang="en-US"/>
          </a:p>
        </p:txBody>
      </p:sp>
    </p:spTree>
    <p:extLst>
      <p:ext uri="{BB962C8B-B14F-4D97-AF65-F5344CB8AC3E}">
        <p14:creationId xmlns:p14="http://schemas.microsoft.com/office/powerpoint/2010/main" val="2293714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chemeClr val="bg1">
                <a:lumMod val="46000"/>
                <a:lumOff val="54000"/>
              </a:schemeClr>
            </a:gs>
            <a:gs pos="46000">
              <a:schemeClr val="bg1">
                <a:lumMod val="60000"/>
                <a:lumOff val="40000"/>
              </a:schemeClr>
            </a:gs>
            <a:gs pos="100000">
              <a:schemeClr val="bg1">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04" name="Group 103" descr="Group of several flowers across the bottom of the slide"/>
          <p:cNvGrpSpPr/>
          <p:nvPr/>
        </p:nvGrpSpPr>
        <p:grpSpPr bwMode="gray">
          <a:xfrm>
            <a:off x="286013" y="4191000"/>
            <a:ext cx="11616798" cy="2513417"/>
            <a:chOff x="286013" y="4191000"/>
            <a:chExt cx="11616798" cy="2513417"/>
          </a:xfrm>
        </p:grpSpPr>
        <p:sp>
          <p:nvSpPr>
            <p:cNvPr id="8" name="Freeform 5"/>
            <p:cNvSpPr>
              <a:spLocks/>
            </p:cNvSpPr>
            <p:nvPr/>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6"/>
            <p:cNvSpPr>
              <a:spLocks noChangeShapeType="1"/>
            </p:cNvSpPr>
            <p:nvPr/>
          </p:nvSpPr>
          <p:spPr bwMode="gray">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gray">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nvGrpSpPr>
            <p:cNvPr id="11" name="Group 10"/>
            <p:cNvGrpSpPr/>
            <p:nvPr/>
          </p:nvGrpSpPr>
          <p:grpSpPr bwMode="gray">
            <a:xfrm rot="20793512">
              <a:off x="445930" y="5452235"/>
              <a:ext cx="365582" cy="421970"/>
              <a:chOff x="1457010" y="1673260"/>
              <a:chExt cx="617538" cy="712788"/>
            </a:xfrm>
          </p:grpSpPr>
          <p:sp>
            <p:nvSpPr>
              <p:cNvPr id="12" name="Freeform 8"/>
              <p:cNvSpPr>
                <a:spLocks/>
              </p:cNvSpPr>
              <p:nvPr/>
            </p:nvSpPr>
            <p:spPr bwMode="gray">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13" name="Freeform 9"/>
              <p:cNvSpPr>
                <a:spLocks/>
              </p:cNvSpPr>
              <p:nvPr/>
            </p:nvSpPr>
            <p:spPr bwMode="gray">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14" name="Freeform 10"/>
            <p:cNvSpPr>
              <a:spLocks/>
            </p:cNvSpPr>
            <p:nvPr/>
          </p:nvSpPr>
          <p:spPr bwMode="gray">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p:cNvSpPr>
              <a:spLocks/>
            </p:cNvSpPr>
            <p:nvPr/>
          </p:nvSpPr>
          <p:spPr bwMode="gray">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4"/>
            <p:cNvSpPr>
              <a:spLocks/>
            </p:cNvSpPr>
            <p:nvPr/>
          </p:nvSpPr>
          <p:spPr bwMode="gray">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 name="Freeform 25"/>
            <p:cNvSpPr>
              <a:spLocks/>
            </p:cNvSpPr>
            <p:nvPr/>
          </p:nvSpPr>
          <p:spPr bwMode="gray">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 name="Freeform 26"/>
            <p:cNvSpPr>
              <a:spLocks/>
            </p:cNvSpPr>
            <p:nvPr/>
          </p:nvSpPr>
          <p:spPr bwMode="gray">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 name="Freeform 27"/>
            <p:cNvSpPr>
              <a:spLocks/>
            </p:cNvSpPr>
            <p:nvPr/>
          </p:nvSpPr>
          <p:spPr bwMode="gray">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en-US"/>
            </a:p>
          </p:txBody>
        </p:sp>
        <p:grpSp>
          <p:nvGrpSpPr>
            <p:cNvPr id="20" name="Group 19"/>
            <p:cNvGrpSpPr/>
            <p:nvPr/>
          </p:nvGrpSpPr>
          <p:grpSpPr bwMode="gray">
            <a:xfrm>
              <a:off x="749894" y="5783561"/>
              <a:ext cx="325521" cy="364355"/>
              <a:chOff x="2114915" y="2460535"/>
              <a:chExt cx="452438" cy="506413"/>
            </a:xfrm>
          </p:grpSpPr>
          <p:sp>
            <p:nvSpPr>
              <p:cNvPr id="21" name="Freeform 28"/>
              <p:cNvSpPr>
                <a:spLocks/>
              </p:cNvSpPr>
              <p:nvPr/>
            </p:nvSpPr>
            <p:spPr bwMode="gray">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9"/>
              <p:cNvSpPr>
                <a:spLocks/>
              </p:cNvSpPr>
              <p:nvPr/>
            </p:nvSpPr>
            <p:spPr bwMode="gray">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3" name="Freeform 30"/>
            <p:cNvSpPr>
              <a:spLocks noEditPoints="1"/>
            </p:cNvSpPr>
            <p:nvPr/>
          </p:nvSpPr>
          <p:spPr bwMode="gray">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31"/>
            <p:cNvSpPr>
              <a:spLocks/>
            </p:cNvSpPr>
            <p:nvPr/>
          </p:nvSpPr>
          <p:spPr bwMode="gray">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32"/>
            <p:cNvSpPr>
              <a:spLocks/>
            </p:cNvSpPr>
            <p:nvPr/>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3"/>
            <p:cNvSpPr>
              <a:spLocks/>
            </p:cNvSpPr>
            <p:nvPr/>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4"/>
            <p:cNvSpPr>
              <a:spLocks/>
            </p:cNvSpPr>
            <p:nvPr/>
          </p:nvSpPr>
          <p:spPr bwMode="gray">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73"/>
            <p:cNvSpPr>
              <a:spLocks/>
            </p:cNvSpPr>
            <p:nvPr/>
          </p:nvSpPr>
          <p:spPr bwMode="gray">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4"/>
            <p:cNvSpPr>
              <a:spLocks/>
            </p:cNvSpPr>
            <p:nvPr/>
          </p:nvSpPr>
          <p:spPr bwMode="gray">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 name="Freeform 75"/>
            <p:cNvSpPr>
              <a:spLocks/>
            </p:cNvSpPr>
            <p:nvPr/>
          </p:nvSpPr>
          <p:spPr bwMode="gray">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Line 76"/>
            <p:cNvSpPr>
              <a:spLocks noChangeShapeType="1"/>
            </p:cNvSpPr>
            <p:nvPr/>
          </p:nvSpPr>
          <p:spPr bwMode="gray">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p:cNvSpPr>
              <a:spLocks/>
            </p:cNvSpPr>
            <p:nvPr/>
          </p:nvSpPr>
          <p:spPr bwMode="gray">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3" name="Freeform 79"/>
            <p:cNvSpPr>
              <a:spLocks/>
            </p:cNvSpPr>
            <p:nvPr/>
          </p:nvSpPr>
          <p:spPr bwMode="gray">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82"/>
            <p:cNvSpPr>
              <a:spLocks/>
            </p:cNvSpPr>
            <p:nvPr/>
          </p:nvSpPr>
          <p:spPr bwMode="gray">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83"/>
            <p:cNvSpPr>
              <a:spLocks/>
            </p:cNvSpPr>
            <p:nvPr/>
          </p:nvSpPr>
          <p:spPr bwMode="gray">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84"/>
            <p:cNvSpPr>
              <a:spLocks/>
            </p:cNvSpPr>
            <p:nvPr/>
          </p:nvSpPr>
          <p:spPr bwMode="gray">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80"/>
            <p:cNvSpPr>
              <a:spLocks/>
            </p:cNvSpPr>
            <p:nvPr/>
          </p:nvSpPr>
          <p:spPr bwMode="gray">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8" name="Oval 37"/>
            <p:cNvSpPr/>
            <p:nvPr/>
          </p:nvSpPr>
          <p:spPr bwMode="gray">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bwMode="gray">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bwMode="gray">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bwMode="gray">
            <a:xfrm>
              <a:off x="803704" y="4858573"/>
              <a:ext cx="1154448" cy="1149586"/>
              <a:chOff x="4277517" y="3752400"/>
              <a:chExt cx="1154448" cy="1149586"/>
            </a:xfrm>
          </p:grpSpPr>
          <p:sp>
            <p:nvSpPr>
              <p:cNvPr id="42" name="Freeform 41"/>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Freeform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 name="Freeform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en-US"/>
              </a:p>
            </p:txBody>
          </p:sp>
        </p:grpSp>
        <p:sp>
          <p:nvSpPr>
            <p:cNvPr id="47" name="Freeform 32"/>
            <p:cNvSpPr>
              <a:spLocks/>
            </p:cNvSpPr>
            <p:nvPr/>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8" name="Freeform 80"/>
            <p:cNvSpPr>
              <a:spLocks/>
            </p:cNvSpPr>
            <p:nvPr/>
          </p:nvSpPr>
          <p:spPr bwMode="gray">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9" name="Freeform 80"/>
            <p:cNvSpPr>
              <a:spLocks/>
            </p:cNvSpPr>
            <p:nvPr/>
          </p:nvSpPr>
          <p:spPr bwMode="gray">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84"/>
            <p:cNvSpPr>
              <a:spLocks/>
            </p:cNvSpPr>
            <p:nvPr/>
          </p:nvSpPr>
          <p:spPr bwMode="gray">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1" name="Freeform 84"/>
            <p:cNvSpPr>
              <a:spLocks/>
            </p:cNvSpPr>
            <p:nvPr/>
          </p:nvSpPr>
          <p:spPr bwMode="gray">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2" name="Oval 51"/>
            <p:cNvSpPr/>
            <p:nvPr/>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
            <p:cNvSpPr>
              <a:spLocks/>
            </p:cNvSpPr>
            <p:nvPr/>
          </p:nvSpPr>
          <p:spPr bwMode="gray">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Line 6"/>
            <p:cNvSpPr>
              <a:spLocks noChangeShapeType="1"/>
            </p:cNvSpPr>
            <p:nvPr/>
          </p:nvSpPr>
          <p:spPr bwMode="gray">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7"/>
            <p:cNvSpPr>
              <a:spLocks/>
            </p:cNvSpPr>
            <p:nvPr/>
          </p:nvSpPr>
          <p:spPr bwMode="gray">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nvGrpSpPr>
            <p:cNvPr id="56" name="Group 55"/>
            <p:cNvGrpSpPr/>
            <p:nvPr/>
          </p:nvGrpSpPr>
          <p:grpSpPr bwMode="gray">
            <a:xfrm rot="806488" flipH="1">
              <a:off x="11377312" y="5452235"/>
              <a:ext cx="365582" cy="421970"/>
              <a:chOff x="1457010" y="1673260"/>
              <a:chExt cx="617538" cy="712788"/>
            </a:xfrm>
          </p:grpSpPr>
          <p:sp>
            <p:nvSpPr>
              <p:cNvPr id="57" name="Freeform 8"/>
              <p:cNvSpPr>
                <a:spLocks/>
              </p:cNvSpPr>
              <p:nvPr/>
            </p:nvSpPr>
            <p:spPr bwMode="gray">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58" name="Freeform 9"/>
              <p:cNvSpPr>
                <a:spLocks/>
              </p:cNvSpPr>
              <p:nvPr/>
            </p:nvSpPr>
            <p:spPr bwMode="gray">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59" name="Freeform 10"/>
            <p:cNvSpPr>
              <a:spLocks/>
            </p:cNvSpPr>
            <p:nvPr/>
          </p:nvSpPr>
          <p:spPr bwMode="gray">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60" name="Freeform 23"/>
            <p:cNvSpPr>
              <a:spLocks/>
            </p:cNvSpPr>
            <p:nvPr/>
          </p:nvSpPr>
          <p:spPr bwMode="gray">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24"/>
            <p:cNvSpPr>
              <a:spLocks/>
            </p:cNvSpPr>
            <p:nvPr/>
          </p:nvSpPr>
          <p:spPr bwMode="gray">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2" name="Freeform 25"/>
            <p:cNvSpPr>
              <a:spLocks/>
            </p:cNvSpPr>
            <p:nvPr/>
          </p:nvSpPr>
          <p:spPr bwMode="gray">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3" name="Freeform 26"/>
            <p:cNvSpPr>
              <a:spLocks/>
            </p:cNvSpPr>
            <p:nvPr/>
          </p:nvSpPr>
          <p:spPr bwMode="gray">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Freeform 27"/>
            <p:cNvSpPr>
              <a:spLocks/>
            </p:cNvSpPr>
            <p:nvPr/>
          </p:nvSpPr>
          <p:spPr bwMode="gray">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en-US"/>
            </a:p>
          </p:txBody>
        </p:sp>
        <p:grpSp>
          <p:nvGrpSpPr>
            <p:cNvPr id="65" name="Group 64"/>
            <p:cNvGrpSpPr/>
            <p:nvPr/>
          </p:nvGrpSpPr>
          <p:grpSpPr bwMode="gray">
            <a:xfrm flipH="1">
              <a:off x="11113409" y="5783561"/>
              <a:ext cx="325521" cy="364355"/>
              <a:chOff x="2114915" y="2460535"/>
              <a:chExt cx="452438" cy="506413"/>
            </a:xfrm>
          </p:grpSpPr>
          <p:sp>
            <p:nvSpPr>
              <p:cNvPr id="66" name="Freeform 28"/>
              <p:cNvSpPr>
                <a:spLocks/>
              </p:cNvSpPr>
              <p:nvPr/>
            </p:nvSpPr>
            <p:spPr bwMode="gray">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9"/>
              <p:cNvSpPr>
                <a:spLocks/>
              </p:cNvSpPr>
              <p:nvPr/>
            </p:nvSpPr>
            <p:spPr bwMode="gray">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8" name="Freeform 30"/>
            <p:cNvSpPr>
              <a:spLocks noEditPoints="1"/>
            </p:cNvSpPr>
            <p:nvPr/>
          </p:nvSpPr>
          <p:spPr bwMode="gray">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31"/>
            <p:cNvSpPr>
              <a:spLocks/>
            </p:cNvSpPr>
            <p:nvPr/>
          </p:nvSpPr>
          <p:spPr bwMode="gray">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32"/>
            <p:cNvSpPr>
              <a:spLocks/>
            </p:cNvSpPr>
            <p:nvPr/>
          </p:nvSpPr>
          <p:spPr bwMode="gray">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3"/>
            <p:cNvSpPr>
              <a:spLocks/>
            </p:cNvSpPr>
            <p:nvPr/>
          </p:nvSpPr>
          <p:spPr bwMode="gray">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4"/>
            <p:cNvSpPr>
              <a:spLocks/>
            </p:cNvSpPr>
            <p:nvPr/>
          </p:nvSpPr>
          <p:spPr bwMode="gray">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gray">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p:cNvSpPr>
            <p:nvPr/>
          </p:nvSpPr>
          <p:spPr bwMode="gray">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gray">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Line 76"/>
            <p:cNvSpPr>
              <a:spLocks noChangeShapeType="1"/>
            </p:cNvSpPr>
            <p:nvPr/>
          </p:nvSpPr>
          <p:spPr bwMode="gray">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8"/>
            <p:cNvSpPr>
              <a:spLocks/>
            </p:cNvSpPr>
            <p:nvPr/>
          </p:nvSpPr>
          <p:spPr bwMode="gray">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8" name="Freeform 79"/>
            <p:cNvSpPr>
              <a:spLocks/>
            </p:cNvSpPr>
            <p:nvPr/>
          </p:nvSpPr>
          <p:spPr bwMode="gray">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9" name="Freeform 82"/>
            <p:cNvSpPr>
              <a:spLocks/>
            </p:cNvSpPr>
            <p:nvPr/>
          </p:nvSpPr>
          <p:spPr bwMode="gray">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0" name="Freeform 83"/>
            <p:cNvSpPr>
              <a:spLocks/>
            </p:cNvSpPr>
            <p:nvPr/>
          </p:nvSpPr>
          <p:spPr bwMode="gray">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4"/>
            <p:cNvSpPr>
              <a:spLocks/>
            </p:cNvSpPr>
            <p:nvPr/>
          </p:nvSpPr>
          <p:spPr bwMode="gray">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anchor="t" anchorCtr="0" compatLnSpc="1">
              <a:prstTxWarp prst="textNoShape">
                <a:avLst/>
              </a:prstTxWarp>
            </a:bodyPr>
            <a:lstStyle/>
            <a:p>
              <a:endParaRPr lang="en-US"/>
            </a:p>
          </p:txBody>
        </p:sp>
        <p:sp>
          <p:nvSpPr>
            <p:cNvPr id="82" name="Freeform 80"/>
            <p:cNvSpPr>
              <a:spLocks/>
            </p:cNvSpPr>
            <p:nvPr/>
          </p:nvSpPr>
          <p:spPr bwMode="gray">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3" name="Oval 82"/>
            <p:cNvSpPr/>
            <p:nvPr/>
          </p:nvSpPr>
          <p:spPr bwMode="gray">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bwMode="gray">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bwMode="gray">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bwMode="gray">
            <a:xfrm flipH="1">
              <a:off x="10230672" y="4858573"/>
              <a:ext cx="1154448" cy="1149586"/>
              <a:chOff x="4277517" y="3752400"/>
              <a:chExt cx="1154448" cy="1149586"/>
            </a:xfrm>
          </p:grpSpPr>
          <p:sp>
            <p:nvSpPr>
              <p:cNvPr id="87" name="Freeform 86"/>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0" name="Freeform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1" name="Freeform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en-US"/>
              </a:p>
            </p:txBody>
          </p:sp>
        </p:grpSp>
        <p:sp>
          <p:nvSpPr>
            <p:cNvPr id="92" name="Freeform 32"/>
            <p:cNvSpPr>
              <a:spLocks/>
            </p:cNvSpPr>
            <p:nvPr/>
          </p:nvSpPr>
          <p:spPr bwMode="gray">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3" name="Freeform 80"/>
            <p:cNvSpPr>
              <a:spLocks/>
            </p:cNvSpPr>
            <p:nvPr/>
          </p:nvSpPr>
          <p:spPr bwMode="gray">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4" name="Freeform 80"/>
            <p:cNvSpPr>
              <a:spLocks/>
            </p:cNvSpPr>
            <p:nvPr/>
          </p:nvSpPr>
          <p:spPr bwMode="gray">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5" name="Freeform 84"/>
            <p:cNvSpPr>
              <a:spLocks/>
            </p:cNvSpPr>
            <p:nvPr/>
          </p:nvSpPr>
          <p:spPr bwMode="gray">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6" name="Freeform 84"/>
            <p:cNvSpPr>
              <a:spLocks/>
            </p:cNvSpPr>
            <p:nvPr/>
          </p:nvSpPr>
          <p:spPr bwMode="gray">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7" name="Oval 96"/>
            <p:cNvSpPr/>
            <p:nvPr/>
          </p:nvSpPr>
          <p:spPr bwMode="gray">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p:nvGrpSpPr>
          <p:grpSpPr bwMode="gray">
            <a:xfrm>
              <a:off x="4803790" y="5319186"/>
              <a:ext cx="2690707" cy="1385231"/>
              <a:chOff x="5184534" y="1125344"/>
              <a:chExt cx="2690707" cy="1385231"/>
            </a:xfrm>
          </p:grpSpPr>
          <p:sp>
            <p:nvSpPr>
              <p:cNvPr id="99" name="Freeform 67"/>
              <p:cNvSpPr>
                <a:spLocks/>
              </p:cNvSpPr>
              <p:nvPr/>
            </p:nvSpPr>
            <p:spPr bwMode="gray">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234 w 10234"/>
                  <a:gd name="connsiteY0" fmla="*/ 6523 h 10000"/>
                  <a:gd name="connsiteX1" fmla="*/ 10022 w 10234"/>
                  <a:gd name="connsiteY1" fmla="*/ 6523 h 10000"/>
                  <a:gd name="connsiteX2" fmla="*/ 9810 w 10234"/>
                  <a:gd name="connsiteY2" fmla="*/ 6257 h 10000"/>
                  <a:gd name="connsiteX3" fmla="*/ 2208 w 10234"/>
                  <a:gd name="connsiteY3" fmla="*/ 211 h 10000"/>
                  <a:gd name="connsiteX4" fmla="*/ 8851 w 10234"/>
                  <a:gd name="connsiteY4" fmla="*/ 6259 h 10000"/>
                  <a:gd name="connsiteX5" fmla="*/ 308 w 10234"/>
                  <a:gd name="connsiteY5" fmla="*/ 9279 h 10000"/>
                  <a:gd name="connsiteX6" fmla="*/ 10234 w 10234"/>
                  <a:gd name="connsiteY6" fmla="*/ 6523 h 10000"/>
                  <a:gd name="connsiteX0" fmla="*/ 9701 w 9701"/>
                  <a:gd name="connsiteY0" fmla="*/ 6523 h 9364"/>
                  <a:gd name="connsiteX1" fmla="*/ 9489 w 9701"/>
                  <a:gd name="connsiteY1" fmla="*/ 6523 h 9364"/>
                  <a:gd name="connsiteX2" fmla="*/ 9277 w 9701"/>
                  <a:gd name="connsiteY2" fmla="*/ 6257 h 9364"/>
                  <a:gd name="connsiteX3" fmla="*/ 1675 w 9701"/>
                  <a:gd name="connsiteY3" fmla="*/ 211 h 9364"/>
                  <a:gd name="connsiteX4" fmla="*/ 8318 w 9701"/>
                  <a:gd name="connsiteY4" fmla="*/ 6259 h 9364"/>
                  <a:gd name="connsiteX5" fmla="*/ 328 w 9701"/>
                  <a:gd name="connsiteY5" fmla="*/ 8536 h 9364"/>
                  <a:gd name="connsiteX6" fmla="*/ 9701 w 9701"/>
                  <a:gd name="connsiteY6" fmla="*/ 6523 h 9364"/>
                  <a:gd name="connsiteX0" fmla="*/ 9679 w 9679"/>
                  <a:gd name="connsiteY0" fmla="*/ 6967 h 10001"/>
                  <a:gd name="connsiteX1" fmla="*/ 9460 w 9679"/>
                  <a:gd name="connsiteY1" fmla="*/ 6967 h 10001"/>
                  <a:gd name="connsiteX2" fmla="*/ 9242 w 9679"/>
                  <a:gd name="connsiteY2" fmla="*/ 6683 h 10001"/>
                  <a:gd name="connsiteX3" fmla="*/ 1406 w 9679"/>
                  <a:gd name="connsiteY3" fmla="*/ 226 h 10001"/>
                  <a:gd name="connsiteX4" fmla="*/ 8253 w 9679"/>
                  <a:gd name="connsiteY4" fmla="*/ 6685 h 10001"/>
                  <a:gd name="connsiteX5" fmla="*/ 17 w 9679"/>
                  <a:gd name="connsiteY5" fmla="*/ 9117 h 10001"/>
                  <a:gd name="connsiteX6" fmla="*/ 9679 w 9679"/>
                  <a:gd name="connsiteY6" fmla="*/ 6967 h 10001"/>
                  <a:gd name="connsiteX0" fmla="*/ 10080 w 10080"/>
                  <a:gd name="connsiteY0" fmla="*/ 6966 h 10000"/>
                  <a:gd name="connsiteX1" fmla="*/ 9854 w 10080"/>
                  <a:gd name="connsiteY1" fmla="*/ 6966 h 10000"/>
                  <a:gd name="connsiteX2" fmla="*/ 9629 w 10080"/>
                  <a:gd name="connsiteY2" fmla="*/ 6682 h 10000"/>
                  <a:gd name="connsiteX3" fmla="*/ 1533 w 10080"/>
                  <a:gd name="connsiteY3" fmla="*/ 226 h 10000"/>
                  <a:gd name="connsiteX4" fmla="*/ 8607 w 10080"/>
                  <a:gd name="connsiteY4" fmla="*/ 6684 h 10000"/>
                  <a:gd name="connsiteX5" fmla="*/ 98 w 10080"/>
                  <a:gd name="connsiteY5" fmla="*/ 9116 h 10000"/>
                  <a:gd name="connsiteX6" fmla="*/ 10080 w 10080"/>
                  <a:gd name="connsiteY6" fmla="*/ 6966 h 10000"/>
                  <a:gd name="connsiteX0" fmla="*/ 9999 w 9999"/>
                  <a:gd name="connsiteY0" fmla="*/ 6966 h 10505"/>
                  <a:gd name="connsiteX1" fmla="*/ 9773 w 9999"/>
                  <a:gd name="connsiteY1" fmla="*/ 6966 h 10505"/>
                  <a:gd name="connsiteX2" fmla="*/ 9548 w 9999"/>
                  <a:gd name="connsiteY2" fmla="*/ 6682 h 10505"/>
                  <a:gd name="connsiteX3" fmla="*/ 1452 w 9999"/>
                  <a:gd name="connsiteY3" fmla="*/ 226 h 10505"/>
                  <a:gd name="connsiteX4" fmla="*/ 8526 w 9999"/>
                  <a:gd name="connsiteY4" fmla="*/ 6684 h 10505"/>
                  <a:gd name="connsiteX5" fmla="*/ 17 w 9999"/>
                  <a:gd name="connsiteY5" fmla="*/ 9116 h 10505"/>
                  <a:gd name="connsiteX6" fmla="*/ 9999 w 9999"/>
                  <a:gd name="connsiteY6" fmla="*/ 6966 h 10505"/>
                  <a:gd name="connsiteX0" fmla="*/ 9477 w 9477"/>
                  <a:gd name="connsiteY0" fmla="*/ 6631 h 8681"/>
                  <a:gd name="connsiteX1" fmla="*/ 9251 w 9477"/>
                  <a:gd name="connsiteY1" fmla="*/ 6631 h 8681"/>
                  <a:gd name="connsiteX2" fmla="*/ 9026 w 9477"/>
                  <a:gd name="connsiteY2" fmla="*/ 6361 h 8681"/>
                  <a:gd name="connsiteX3" fmla="*/ 929 w 9477"/>
                  <a:gd name="connsiteY3" fmla="*/ 215 h 8681"/>
                  <a:gd name="connsiteX4" fmla="*/ 8004 w 9477"/>
                  <a:gd name="connsiteY4" fmla="*/ 6363 h 8681"/>
                  <a:gd name="connsiteX5" fmla="*/ 18 w 9477"/>
                  <a:gd name="connsiteY5" fmla="*/ 6936 h 8681"/>
                  <a:gd name="connsiteX6" fmla="*/ 9477 w 9477"/>
                  <a:gd name="connsiteY6" fmla="*/ 6631 h 8681"/>
                  <a:gd name="connsiteX0" fmla="*/ 11827 w 11827"/>
                  <a:gd name="connsiteY0" fmla="*/ 7639 h 9493"/>
                  <a:gd name="connsiteX1" fmla="*/ 11589 w 11827"/>
                  <a:gd name="connsiteY1" fmla="*/ 7639 h 9493"/>
                  <a:gd name="connsiteX2" fmla="*/ 11351 w 11827"/>
                  <a:gd name="connsiteY2" fmla="*/ 7327 h 9493"/>
                  <a:gd name="connsiteX3" fmla="*/ 2807 w 11827"/>
                  <a:gd name="connsiteY3" fmla="*/ 248 h 9493"/>
                  <a:gd name="connsiteX4" fmla="*/ 10273 w 11827"/>
                  <a:gd name="connsiteY4" fmla="*/ 7330 h 9493"/>
                  <a:gd name="connsiteX5" fmla="*/ 14 w 11827"/>
                  <a:gd name="connsiteY5" fmla="*/ 7210 h 9493"/>
                  <a:gd name="connsiteX6" fmla="*/ 11827 w 11827"/>
                  <a:gd name="connsiteY6" fmla="*/ 7639 h 9493"/>
                  <a:gd name="connsiteX0" fmla="*/ 9989 w 9989"/>
                  <a:gd name="connsiteY0" fmla="*/ 8047 h 9586"/>
                  <a:gd name="connsiteX1" fmla="*/ 9788 w 9989"/>
                  <a:gd name="connsiteY1" fmla="*/ 8047 h 9586"/>
                  <a:gd name="connsiteX2" fmla="*/ 9587 w 9989"/>
                  <a:gd name="connsiteY2" fmla="*/ 7718 h 9586"/>
                  <a:gd name="connsiteX3" fmla="*/ 2362 w 9989"/>
                  <a:gd name="connsiteY3" fmla="*/ 261 h 9586"/>
                  <a:gd name="connsiteX4" fmla="*/ 8675 w 9989"/>
                  <a:gd name="connsiteY4" fmla="*/ 7721 h 9586"/>
                  <a:gd name="connsiteX5" fmla="*/ 1 w 9989"/>
                  <a:gd name="connsiteY5" fmla="*/ 7595 h 9586"/>
                  <a:gd name="connsiteX6" fmla="*/ 9989 w 9989"/>
                  <a:gd name="connsiteY6" fmla="*/ 8047 h 9586"/>
                  <a:gd name="connsiteX0" fmla="*/ 10021 w 10021"/>
                  <a:gd name="connsiteY0" fmla="*/ 8395 h 10528"/>
                  <a:gd name="connsiteX1" fmla="*/ 9820 w 10021"/>
                  <a:gd name="connsiteY1" fmla="*/ 8395 h 10528"/>
                  <a:gd name="connsiteX2" fmla="*/ 9619 w 10021"/>
                  <a:gd name="connsiteY2" fmla="*/ 8051 h 10528"/>
                  <a:gd name="connsiteX3" fmla="*/ 2386 w 10021"/>
                  <a:gd name="connsiteY3" fmla="*/ 272 h 10528"/>
                  <a:gd name="connsiteX4" fmla="*/ 8706 w 10021"/>
                  <a:gd name="connsiteY4" fmla="*/ 8054 h 10528"/>
                  <a:gd name="connsiteX5" fmla="*/ 22 w 10021"/>
                  <a:gd name="connsiteY5" fmla="*/ 7923 h 10528"/>
                  <a:gd name="connsiteX6" fmla="*/ 10021 w 10021"/>
                  <a:gd name="connsiteY6" fmla="*/ 8395 h 10528"/>
                  <a:gd name="connsiteX0" fmla="*/ 10007 w 10007"/>
                  <a:gd name="connsiteY0" fmla="*/ 8395 h 9947"/>
                  <a:gd name="connsiteX1" fmla="*/ 9806 w 10007"/>
                  <a:gd name="connsiteY1" fmla="*/ 8395 h 9947"/>
                  <a:gd name="connsiteX2" fmla="*/ 9605 w 10007"/>
                  <a:gd name="connsiteY2" fmla="*/ 8051 h 9947"/>
                  <a:gd name="connsiteX3" fmla="*/ 2372 w 10007"/>
                  <a:gd name="connsiteY3" fmla="*/ 272 h 9947"/>
                  <a:gd name="connsiteX4" fmla="*/ 8692 w 10007"/>
                  <a:gd name="connsiteY4" fmla="*/ 8054 h 9947"/>
                  <a:gd name="connsiteX5" fmla="*/ 8 w 10007"/>
                  <a:gd name="connsiteY5" fmla="*/ 7923 h 9947"/>
                  <a:gd name="connsiteX6" fmla="*/ 10007 w 10007"/>
                  <a:gd name="connsiteY6" fmla="*/ 8395 h 9947"/>
                  <a:gd name="connsiteX0" fmla="*/ 10000 w 10000"/>
                  <a:gd name="connsiteY0" fmla="*/ 8440 h 10000"/>
                  <a:gd name="connsiteX1" fmla="*/ 9799 w 10000"/>
                  <a:gd name="connsiteY1" fmla="*/ 8440 h 10000"/>
                  <a:gd name="connsiteX2" fmla="*/ 9598 w 10000"/>
                  <a:gd name="connsiteY2" fmla="*/ 8094 h 10000"/>
                  <a:gd name="connsiteX3" fmla="*/ 2370 w 10000"/>
                  <a:gd name="connsiteY3" fmla="*/ 273 h 10000"/>
                  <a:gd name="connsiteX4" fmla="*/ 8686 w 10000"/>
                  <a:gd name="connsiteY4" fmla="*/ 8097 h 10000"/>
                  <a:gd name="connsiteX5" fmla="*/ 8 w 10000"/>
                  <a:gd name="connsiteY5" fmla="*/ 7965 h 10000"/>
                  <a:gd name="connsiteX6" fmla="*/ 10000 w 10000"/>
                  <a:gd name="connsiteY6" fmla="*/ 8440 h 10000"/>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605 h 10520"/>
                  <a:gd name="connsiteX1" fmla="*/ 9799 w 10000"/>
                  <a:gd name="connsiteY1" fmla="*/ 8605 h 10520"/>
                  <a:gd name="connsiteX2" fmla="*/ 9598 w 10000"/>
                  <a:gd name="connsiteY2" fmla="*/ 8259 h 10520"/>
                  <a:gd name="connsiteX3" fmla="*/ 2370 w 10000"/>
                  <a:gd name="connsiteY3" fmla="*/ 438 h 10520"/>
                  <a:gd name="connsiteX4" fmla="*/ 8686 w 10000"/>
                  <a:gd name="connsiteY4" fmla="*/ 8262 h 10520"/>
                  <a:gd name="connsiteX5" fmla="*/ 8 w 10000"/>
                  <a:gd name="connsiteY5" fmla="*/ 8130 h 10520"/>
                  <a:gd name="connsiteX6" fmla="*/ 10000 w 10000"/>
                  <a:gd name="connsiteY6" fmla="*/ 8605 h 10520"/>
                  <a:gd name="connsiteX0" fmla="*/ 10000 w 10000"/>
                  <a:gd name="connsiteY0" fmla="*/ 9473 h 11388"/>
                  <a:gd name="connsiteX1" fmla="*/ 9799 w 10000"/>
                  <a:gd name="connsiteY1" fmla="*/ 9473 h 11388"/>
                  <a:gd name="connsiteX2" fmla="*/ 9598 w 10000"/>
                  <a:gd name="connsiteY2" fmla="*/ 9127 h 11388"/>
                  <a:gd name="connsiteX3" fmla="*/ 2972 w 10000"/>
                  <a:gd name="connsiteY3" fmla="*/ 399 h 11388"/>
                  <a:gd name="connsiteX4" fmla="*/ 8686 w 10000"/>
                  <a:gd name="connsiteY4" fmla="*/ 9130 h 11388"/>
                  <a:gd name="connsiteX5" fmla="*/ 8 w 10000"/>
                  <a:gd name="connsiteY5" fmla="*/ 8998 h 11388"/>
                  <a:gd name="connsiteX6" fmla="*/ 10000 w 10000"/>
                  <a:gd name="connsiteY6" fmla="*/ 9473 h 1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0" name="Freeform 67"/>
              <p:cNvSpPr>
                <a:spLocks/>
              </p:cNvSpPr>
              <p:nvPr/>
            </p:nvSpPr>
            <p:spPr bwMode="gray">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747 h 10224"/>
                  <a:gd name="connsiteX1" fmla="*/ 9788 w 10000"/>
                  <a:gd name="connsiteY1" fmla="*/ 6747 h 10224"/>
                  <a:gd name="connsiteX2" fmla="*/ 9576 w 10000"/>
                  <a:gd name="connsiteY2" fmla="*/ 6481 h 10224"/>
                  <a:gd name="connsiteX3" fmla="*/ 1974 w 10000"/>
                  <a:gd name="connsiteY3" fmla="*/ 435 h 10224"/>
                  <a:gd name="connsiteX4" fmla="*/ 8617 w 10000"/>
                  <a:gd name="connsiteY4" fmla="*/ 6483 h 10224"/>
                  <a:gd name="connsiteX5" fmla="*/ 74 w 10000"/>
                  <a:gd name="connsiteY5" fmla="*/ 9503 h 10224"/>
                  <a:gd name="connsiteX6" fmla="*/ 10000 w 10000"/>
                  <a:gd name="connsiteY6" fmla="*/ 6747 h 10224"/>
                  <a:gd name="connsiteX0" fmla="*/ 10000 w 10000"/>
                  <a:gd name="connsiteY0" fmla="*/ 5820 h 9297"/>
                  <a:gd name="connsiteX1" fmla="*/ 9788 w 10000"/>
                  <a:gd name="connsiteY1" fmla="*/ 5820 h 9297"/>
                  <a:gd name="connsiteX2" fmla="*/ 9576 w 10000"/>
                  <a:gd name="connsiteY2" fmla="*/ 5554 h 9297"/>
                  <a:gd name="connsiteX3" fmla="*/ 2180 w 10000"/>
                  <a:gd name="connsiteY3" fmla="*/ 500 h 9297"/>
                  <a:gd name="connsiteX4" fmla="*/ 8617 w 10000"/>
                  <a:gd name="connsiteY4" fmla="*/ 5556 h 9297"/>
                  <a:gd name="connsiteX5" fmla="*/ 74 w 10000"/>
                  <a:gd name="connsiteY5" fmla="*/ 8576 h 9297"/>
                  <a:gd name="connsiteX6" fmla="*/ 10000 w 10000"/>
                  <a:gd name="connsiteY6" fmla="*/ 5820 h 9297"/>
                  <a:gd name="connsiteX0" fmla="*/ 10000 w 10000"/>
                  <a:gd name="connsiteY0" fmla="*/ 6260 h 10000"/>
                  <a:gd name="connsiteX1" fmla="*/ 9788 w 10000"/>
                  <a:gd name="connsiteY1" fmla="*/ 6260 h 10000"/>
                  <a:gd name="connsiteX2" fmla="*/ 9576 w 10000"/>
                  <a:gd name="connsiteY2" fmla="*/ 5974 h 10000"/>
                  <a:gd name="connsiteX3" fmla="*/ 2180 w 10000"/>
                  <a:gd name="connsiteY3" fmla="*/ 538 h 10000"/>
                  <a:gd name="connsiteX4" fmla="*/ 8617 w 10000"/>
                  <a:gd name="connsiteY4" fmla="*/ 5976 h 10000"/>
                  <a:gd name="connsiteX5" fmla="*/ 74 w 10000"/>
                  <a:gd name="connsiteY5" fmla="*/ 9224 h 10000"/>
                  <a:gd name="connsiteX6" fmla="*/ 10000 w 10000"/>
                  <a:gd name="connsiteY6" fmla="*/ 6260 h 10000"/>
                  <a:gd name="connsiteX0" fmla="*/ 10000 w 10000"/>
                  <a:gd name="connsiteY0" fmla="*/ 6206 h 9946"/>
                  <a:gd name="connsiteX1" fmla="*/ 9788 w 10000"/>
                  <a:gd name="connsiteY1" fmla="*/ 6206 h 9946"/>
                  <a:gd name="connsiteX2" fmla="*/ 9576 w 10000"/>
                  <a:gd name="connsiteY2" fmla="*/ 5920 h 9946"/>
                  <a:gd name="connsiteX3" fmla="*/ 2180 w 10000"/>
                  <a:gd name="connsiteY3" fmla="*/ 484 h 9946"/>
                  <a:gd name="connsiteX4" fmla="*/ 8617 w 10000"/>
                  <a:gd name="connsiteY4" fmla="*/ 5922 h 9946"/>
                  <a:gd name="connsiteX5" fmla="*/ 74 w 10000"/>
                  <a:gd name="connsiteY5" fmla="*/ 9170 h 9946"/>
                  <a:gd name="connsiteX6" fmla="*/ 10000 w 10000"/>
                  <a:gd name="connsiteY6" fmla="*/ 6206 h 9946"/>
                  <a:gd name="connsiteX0" fmla="*/ 10000 w 10000"/>
                  <a:gd name="connsiteY0" fmla="*/ 6240 h 10000"/>
                  <a:gd name="connsiteX1" fmla="*/ 9788 w 10000"/>
                  <a:gd name="connsiteY1" fmla="*/ 6240 h 10000"/>
                  <a:gd name="connsiteX2" fmla="*/ 9576 w 10000"/>
                  <a:gd name="connsiteY2" fmla="*/ 5952 h 10000"/>
                  <a:gd name="connsiteX3" fmla="*/ 2180 w 10000"/>
                  <a:gd name="connsiteY3" fmla="*/ 487 h 10000"/>
                  <a:gd name="connsiteX4" fmla="*/ 8617 w 10000"/>
                  <a:gd name="connsiteY4" fmla="*/ 5954 h 10000"/>
                  <a:gd name="connsiteX5" fmla="*/ 74 w 10000"/>
                  <a:gd name="connsiteY5" fmla="*/ 9220 h 10000"/>
                  <a:gd name="connsiteX6" fmla="*/ 10000 w 10000"/>
                  <a:gd name="connsiteY6" fmla="*/ 6240 h 10000"/>
                  <a:gd name="connsiteX0" fmla="*/ 10010 w 10010"/>
                  <a:gd name="connsiteY0" fmla="*/ 6240 h 10000"/>
                  <a:gd name="connsiteX1" fmla="*/ 9798 w 10010"/>
                  <a:gd name="connsiteY1" fmla="*/ 6240 h 10000"/>
                  <a:gd name="connsiteX2" fmla="*/ 9586 w 10010"/>
                  <a:gd name="connsiteY2" fmla="*/ 5952 h 10000"/>
                  <a:gd name="connsiteX3" fmla="*/ 2190 w 10010"/>
                  <a:gd name="connsiteY3" fmla="*/ 487 h 10000"/>
                  <a:gd name="connsiteX4" fmla="*/ 8627 w 10010"/>
                  <a:gd name="connsiteY4" fmla="*/ 5954 h 10000"/>
                  <a:gd name="connsiteX5" fmla="*/ 84 w 10010"/>
                  <a:gd name="connsiteY5" fmla="*/ 9220 h 10000"/>
                  <a:gd name="connsiteX6" fmla="*/ 10010 w 10010"/>
                  <a:gd name="connsiteY6" fmla="*/ 62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1" name="Freeform 105"/>
              <p:cNvSpPr>
                <a:spLocks/>
              </p:cNvSpPr>
              <p:nvPr/>
            </p:nvSpPr>
            <p:spPr bwMode="gray">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6"/>
              <p:cNvSpPr>
                <a:spLocks/>
              </p:cNvSpPr>
              <p:nvPr/>
            </p:nvSpPr>
            <p:spPr bwMode="gray">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103" name="Freeform 106"/>
              <p:cNvSpPr>
                <a:spLocks/>
              </p:cNvSpPr>
              <p:nvPr/>
            </p:nvSpPr>
            <p:spPr bwMode="gray">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2" name="Title 1"/>
          <p:cNvSpPr>
            <a:spLocks noGrp="1"/>
          </p:cNvSpPr>
          <p:nvPr>
            <p:ph type="ctrTitle"/>
          </p:nvPr>
        </p:nvSpPr>
        <p:spPr>
          <a:xfrm>
            <a:off x="1524000" y="1005840"/>
            <a:ext cx="9144000" cy="2651760"/>
          </a:xfrm>
        </p:spPr>
        <p:txBody>
          <a:bodyPr anchor="b">
            <a:normAutofit/>
          </a:bodyPr>
          <a:lstStyle>
            <a:lvl1pPr algn="ctr">
              <a:lnSpc>
                <a:spcPct val="80000"/>
              </a:lnSpc>
              <a:defRPr sz="7200">
                <a:solidFill>
                  <a:schemeClr val="tx1"/>
                </a:solidFill>
                <a:effectLst>
                  <a:outerShdw blurRad="50800" algn="ctr" rotWithShape="0">
                    <a:prstClr val="black">
                      <a:alpha val="35000"/>
                    </a:prst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524000" y="3719568"/>
            <a:ext cx="9144000" cy="1082939"/>
          </a:xfrm>
        </p:spPr>
        <p:txBody>
          <a:bodyPr/>
          <a:lstStyle>
            <a:lvl1pPr marL="0" indent="0" algn="ctr">
              <a:spcBef>
                <a:spcPts val="1000"/>
              </a:spcBef>
              <a:buNone/>
              <a:defRPr sz="2400">
                <a:effectLst>
                  <a:outerShdw blurRad="50800" algn="ctr" rotWithShape="0">
                    <a:prstClr val="black">
                      <a:alpha val="35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9217887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448038D-A533-4232-9027-FA76A8648FFE}" type="datetime1">
              <a:rPr lang="en-US" smtClean="0"/>
              <a:t>7/30/2021</a:t>
            </a:fld>
            <a:endParaRPr lang="en-US"/>
          </a:p>
        </p:txBody>
      </p:sp>
      <p:sp>
        <p:nvSpPr>
          <p:cNvPr id="6" name="Slide Number Placeholder 5"/>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133678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0" y="567651"/>
            <a:ext cx="1645920" cy="5452149"/>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24000" y="567652"/>
            <a:ext cx="7315200" cy="54521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D8FA6684-D08A-4996-B2B7-9E8AD2F23263}" type="datetime1">
              <a:rPr lang="en-US" smtClean="0"/>
              <a:t>7/30/2021</a:t>
            </a:fld>
            <a:endParaRPr lang="en-US"/>
          </a:p>
        </p:txBody>
      </p:sp>
      <p:sp>
        <p:nvSpPr>
          <p:cNvPr id="6" name="Slide Number Placeholder 5"/>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265073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6FFA8D6-61CB-47CF-BA93-9D77189827BB}" type="datetime1">
              <a:rPr lang="en-US" smtClean="0"/>
              <a:t>7/30/2021</a:t>
            </a:fld>
            <a:endParaRPr lang="en-US"/>
          </a:p>
        </p:txBody>
      </p:sp>
      <p:sp>
        <p:nvSpPr>
          <p:cNvPr id="6" name="Slide Number Placeholder 5"/>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326431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4" name="Group 83" descr="Group of flowers on the left side of slide"/>
          <p:cNvGrpSpPr/>
          <p:nvPr/>
        </p:nvGrpSpPr>
        <p:grpSpPr bwMode="gray">
          <a:xfrm>
            <a:off x="-111192" y="56187"/>
            <a:ext cx="1187090" cy="6801813"/>
            <a:chOff x="-111192" y="56187"/>
            <a:chExt cx="1187090" cy="6801813"/>
          </a:xfrm>
        </p:grpSpPr>
        <p:sp>
          <p:nvSpPr>
            <p:cNvPr id="7" name="Freeform 6"/>
            <p:cNvSpPr>
              <a:spLocks/>
            </p:cNvSpPr>
            <p:nvPr/>
          </p:nvSpPr>
          <p:spPr bwMode="gray">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 name="Oval 33"/>
            <p:cNvSpPr>
              <a:spLocks noChangeArrowheads="1"/>
            </p:cNvSpPr>
            <p:nvPr/>
          </p:nvSpPr>
          <p:spPr bwMode="gray">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p:nvPr/>
          </p:nvGrpSpPr>
          <p:grpSpPr bwMode="gray">
            <a:xfrm rot="21351673">
              <a:off x="188910" y="3285460"/>
              <a:ext cx="886988" cy="656333"/>
              <a:chOff x="452438" y="3540125"/>
              <a:chExt cx="750888" cy="555625"/>
            </a:xfrm>
          </p:grpSpPr>
          <p:sp>
            <p:nvSpPr>
              <p:cNvPr id="10" name="Freeform 9"/>
              <p:cNvSpPr>
                <a:spLocks/>
              </p:cNvSpPr>
              <p:nvPr/>
            </p:nvSpPr>
            <p:spPr bwMode="gray">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gray">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12" name="Freeform 11"/>
            <p:cNvSpPr>
              <a:spLocks/>
            </p:cNvSpPr>
            <p:nvPr/>
          </p:nvSpPr>
          <p:spPr bwMode="gray">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gray">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noAutofit/>
            </a:bodyPr>
            <a:lstStyle/>
            <a:p>
              <a:endParaRPr lang="en-US"/>
            </a:p>
          </p:txBody>
        </p:sp>
        <p:sp>
          <p:nvSpPr>
            <p:cNvPr id="14" name="Freeform 13"/>
            <p:cNvSpPr>
              <a:spLocks/>
            </p:cNvSpPr>
            <p:nvPr/>
          </p:nvSpPr>
          <p:spPr bwMode="gray">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gray">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gray">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gray">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 name="Oval 33"/>
            <p:cNvSpPr>
              <a:spLocks noChangeArrowheads="1"/>
            </p:cNvSpPr>
            <p:nvPr/>
          </p:nvSpPr>
          <p:spPr bwMode="gray">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7"/>
            <p:cNvSpPr>
              <a:spLocks/>
            </p:cNvSpPr>
            <p:nvPr/>
          </p:nvSpPr>
          <p:spPr bwMode="gray">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20" name="Freeform 19"/>
            <p:cNvSpPr/>
            <p:nvPr/>
          </p:nvSpPr>
          <p:spPr bwMode="gray">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9"/>
            <p:cNvSpPr>
              <a:spLocks/>
            </p:cNvSpPr>
            <p:nvPr/>
          </p:nvSpPr>
          <p:spPr bwMode="gray">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p:nvPr/>
          </p:nvSpPr>
          <p:spPr bwMode="gray">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bwMode="gray">
            <a:xfrm rot="399179" flipH="1">
              <a:off x="322913" y="912037"/>
              <a:ext cx="740803" cy="743600"/>
              <a:chOff x="2051052" y="5522596"/>
              <a:chExt cx="892175" cy="895542"/>
            </a:xfrm>
          </p:grpSpPr>
          <p:sp>
            <p:nvSpPr>
              <p:cNvPr id="24" name="Freeform 5"/>
              <p:cNvSpPr>
                <a:spLocks/>
              </p:cNvSpPr>
              <p:nvPr/>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6"/>
              <p:cNvSpPr>
                <a:spLocks noChangeShapeType="1"/>
              </p:cNvSpPr>
              <p:nvPr/>
            </p:nvSpPr>
            <p:spPr bwMode="gray">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p:cNvSpPr>
              <p:nvPr/>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p:cNvSpPr>
              <p:nvPr/>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2"/>
              <p:cNvSpPr>
                <a:spLocks/>
              </p:cNvSpPr>
              <p:nvPr/>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9" name="Oval 28"/>
              <p:cNvSpPr/>
              <p:nvPr/>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29"/>
            <p:cNvSpPr>
              <a:spLocks/>
            </p:cNvSpPr>
            <p:nvPr/>
          </p:nvSpPr>
          <p:spPr bwMode="gray">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p:nvPr/>
          </p:nvSpPr>
          <p:spPr bwMode="gray">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bwMode="gray">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bwMode="gray">
            <a:xfrm rot="16304340" flipH="1">
              <a:off x="178634" y="4276817"/>
              <a:ext cx="888787" cy="885044"/>
              <a:chOff x="4277517" y="3752400"/>
              <a:chExt cx="1154448" cy="1149586"/>
            </a:xfrm>
          </p:grpSpPr>
          <p:sp>
            <p:nvSpPr>
              <p:cNvPr id="34" name="Freeform 33"/>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8" name="Freeform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en-US"/>
              </a:p>
            </p:txBody>
          </p:sp>
        </p:grpSp>
      </p:grpSp>
      <p:grpSp>
        <p:nvGrpSpPr>
          <p:cNvPr id="83" name="Group 82" descr="Group of flowers on the right side of slide"/>
          <p:cNvGrpSpPr/>
          <p:nvPr/>
        </p:nvGrpSpPr>
        <p:grpSpPr bwMode="gray">
          <a:xfrm>
            <a:off x="10666412" y="2618021"/>
            <a:ext cx="1376735" cy="4239979"/>
            <a:chOff x="10666412" y="2618021"/>
            <a:chExt cx="1376735" cy="4239979"/>
          </a:xfrm>
        </p:grpSpPr>
        <p:sp>
          <p:nvSpPr>
            <p:cNvPr id="82" name="Freeform 13"/>
            <p:cNvSpPr>
              <a:spLocks noEditPoints="1"/>
            </p:cNvSpPr>
            <p:nvPr/>
          </p:nvSpPr>
          <p:spPr bwMode="gray">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23"/>
            <p:cNvSpPr>
              <a:spLocks/>
            </p:cNvSpPr>
            <p:nvPr/>
          </p:nvSpPr>
          <p:spPr bwMode="gray">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27"/>
            <p:cNvSpPr>
              <a:spLocks/>
            </p:cNvSpPr>
            <p:nvPr/>
          </p:nvSpPr>
          <p:spPr bwMode="gray">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43" name="Freeform 5"/>
            <p:cNvSpPr>
              <a:spLocks/>
            </p:cNvSpPr>
            <p:nvPr/>
          </p:nvSpPr>
          <p:spPr bwMode="gray">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6"/>
            <p:cNvSpPr>
              <a:spLocks noChangeShapeType="1"/>
            </p:cNvSpPr>
            <p:nvPr/>
          </p:nvSpPr>
          <p:spPr bwMode="gray">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p:cNvSpPr>
              <a:spLocks/>
            </p:cNvSpPr>
            <p:nvPr/>
          </p:nvSpPr>
          <p:spPr bwMode="gray">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46" name="Freeform 25"/>
            <p:cNvSpPr>
              <a:spLocks/>
            </p:cNvSpPr>
            <p:nvPr/>
          </p:nvSpPr>
          <p:spPr bwMode="gray">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 name="Freeform 26"/>
            <p:cNvSpPr>
              <a:spLocks/>
            </p:cNvSpPr>
            <p:nvPr/>
          </p:nvSpPr>
          <p:spPr bwMode="gray">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8" name="Freeform 31"/>
            <p:cNvSpPr>
              <a:spLocks/>
            </p:cNvSpPr>
            <p:nvPr/>
          </p:nvSpPr>
          <p:spPr bwMode="gray">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34"/>
            <p:cNvSpPr>
              <a:spLocks/>
            </p:cNvSpPr>
            <p:nvPr/>
          </p:nvSpPr>
          <p:spPr bwMode="gray">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gray">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gray">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Line 76"/>
            <p:cNvSpPr>
              <a:spLocks noChangeShapeType="1"/>
            </p:cNvSpPr>
            <p:nvPr/>
          </p:nvSpPr>
          <p:spPr bwMode="gray">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78"/>
            <p:cNvSpPr>
              <a:spLocks/>
            </p:cNvSpPr>
            <p:nvPr/>
          </p:nvSpPr>
          <p:spPr bwMode="gray">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4" name="Freeform 79"/>
            <p:cNvSpPr>
              <a:spLocks/>
            </p:cNvSpPr>
            <p:nvPr/>
          </p:nvSpPr>
          <p:spPr bwMode="gray">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5" name="Freeform 82"/>
            <p:cNvSpPr>
              <a:spLocks/>
            </p:cNvSpPr>
            <p:nvPr/>
          </p:nvSpPr>
          <p:spPr bwMode="gray">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6" name="Freeform 84"/>
            <p:cNvSpPr>
              <a:spLocks/>
            </p:cNvSpPr>
            <p:nvPr/>
          </p:nvSpPr>
          <p:spPr bwMode="gray">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anchor="t" anchorCtr="0" compatLnSpc="1">
              <a:prstTxWarp prst="textNoShape">
                <a:avLst/>
              </a:prstTxWarp>
            </a:bodyPr>
            <a:lstStyle/>
            <a:p>
              <a:endParaRPr lang="en-US"/>
            </a:p>
          </p:txBody>
        </p:sp>
        <p:sp>
          <p:nvSpPr>
            <p:cNvPr id="57" name="Freeform 80"/>
            <p:cNvSpPr>
              <a:spLocks/>
            </p:cNvSpPr>
            <p:nvPr/>
          </p:nvSpPr>
          <p:spPr bwMode="gray">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8" name="Freeform 84"/>
            <p:cNvSpPr>
              <a:spLocks/>
            </p:cNvSpPr>
            <p:nvPr/>
          </p:nvSpPr>
          <p:spPr bwMode="gray">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p:nvPr/>
          </p:nvGrpSpPr>
          <p:grpSpPr bwMode="gray">
            <a:xfrm rot="21311827">
              <a:off x="11197677" y="5664822"/>
              <a:ext cx="407354" cy="408816"/>
              <a:chOff x="11057071" y="5480091"/>
              <a:chExt cx="473402" cy="475102"/>
            </a:xfrm>
          </p:grpSpPr>
          <p:sp>
            <p:nvSpPr>
              <p:cNvPr id="65" name="Freeform 83"/>
              <p:cNvSpPr>
                <a:spLocks/>
              </p:cNvSpPr>
              <p:nvPr/>
            </p:nvSpPr>
            <p:spPr bwMode="gray">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0"/>
              <p:cNvSpPr>
                <a:spLocks/>
              </p:cNvSpPr>
              <p:nvPr/>
            </p:nvSpPr>
            <p:spPr bwMode="gray">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7" name="Freeform 84"/>
              <p:cNvSpPr>
                <a:spLocks/>
              </p:cNvSpPr>
              <p:nvPr/>
            </p:nvSpPr>
            <p:spPr bwMode="gray">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59"/>
            <p:cNvGrpSpPr/>
            <p:nvPr/>
          </p:nvGrpSpPr>
          <p:grpSpPr bwMode="gray">
            <a:xfrm rot="21311827">
              <a:off x="10666412" y="5053297"/>
              <a:ext cx="643645" cy="641225"/>
              <a:chOff x="10472909" y="4641517"/>
              <a:chExt cx="895542" cy="892175"/>
            </a:xfrm>
          </p:grpSpPr>
          <p:sp>
            <p:nvSpPr>
              <p:cNvPr id="61" name="Freeform 32"/>
              <p:cNvSpPr>
                <a:spLocks/>
              </p:cNvSpPr>
              <p:nvPr/>
            </p:nvSpPr>
            <p:spPr bwMode="gray">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3"/>
              <p:cNvSpPr>
                <a:spLocks/>
              </p:cNvSpPr>
              <p:nvPr/>
            </p:nvSpPr>
            <p:spPr bwMode="gray">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2"/>
              <p:cNvSpPr>
                <a:spLocks/>
              </p:cNvSpPr>
              <p:nvPr/>
            </p:nvSpPr>
            <p:spPr bwMode="gray">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Oval 63"/>
              <p:cNvSpPr/>
              <p:nvPr/>
            </p:nvSpPr>
            <p:spPr bwMode="gray">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a:xfrm>
            <a:off x="1524000" y="1709738"/>
            <a:ext cx="9144000" cy="2862262"/>
          </a:xfrm>
        </p:spPr>
        <p:txBody>
          <a:bodyPr anchor="b">
            <a:normAutofit/>
          </a:bodyPr>
          <a:lstStyle>
            <a:lvl1pPr>
              <a:defRPr sz="5200"/>
            </a:lvl1pPr>
          </a:lstStyle>
          <a:p>
            <a:r>
              <a:rPr lang="en-US" smtClean="0"/>
              <a:t>Click to edit Master title style</a:t>
            </a:r>
            <a:endParaRPr lang="en-US"/>
          </a:p>
        </p:txBody>
      </p:sp>
      <p:sp>
        <p:nvSpPr>
          <p:cNvPr id="3" name="Text Placeholder 2"/>
          <p:cNvSpPr>
            <a:spLocks noGrp="1"/>
          </p:cNvSpPr>
          <p:nvPr>
            <p:ph type="body" idx="1"/>
          </p:nvPr>
        </p:nvSpPr>
        <p:spPr>
          <a:xfrm>
            <a:off x="1524000" y="4589463"/>
            <a:ext cx="9144000" cy="1280160"/>
          </a:xfrm>
        </p:spPr>
        <p:txBody>
          <a:bodyPr/>
          <a:lstStyle>
            <a:lvl1pPr marL="0" indent="0">
              <a:buNone/>
              <a:defRPr sz="240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413316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04999"/>
            <a:ext cx="4389120" cy="41148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78880" y="1904999"/>
            <a:ext cx="4389120" cy="41148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C1B7E7D-B1C3-4D38-A3E7-DB661474DFA3}" type="datetime1">
              <a:rPr lang="en-US" smtClean="0"/>
              <a:t>7/30/2021</a:t>
            </a:fld>
            <a:endParaRPr lang="en-US"/>
          </a:p>
        </p:txBody>
      </p:sp>
      <p:sp>
        <p:nvSpPr>
          <p:cNvPr id="7" name="Slide Number Placeholder 6"/>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311352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4000" y="1905000"/>
            <a:ext cx="4389120" cy="683106"/>
          </a:xfrm>
        </p:spPr>
        <p:txBody>
          <a:bodyPr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0" y="2588106"/>
            <a:ext cx="4389120" cy="343169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905000"/>
            <a:ext cx="4389120" cy="683106"/>
          </a:xfrm>
        </p:spPr>
        <p:txBody>
          <a:bodyPr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588106"/>
            <a:ext cx="4389120" cy="343169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1665A98-BAEE-4D67-82E9-CE341A8B1BD7}" type="datetime1">
              <a:rPr lang="en-US" smtClean="0"/>
              <a:t>7/30/2021</a:t>
            </a:fld>
            <a:endParaRPr lang="en-US"/>
          </a:p>
        </p:txBody>
      </p:sp>
      <p:sp>
        <p:nvSpPr>
          <p:cNvPr id="9" name="Slide Number Placeholder 8"/>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54804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C3DF3676-3175-4B01-98B5-6DAE028379AE}" type="datetime1">
              <a:rPr lang="en-US" smtClean="0"/>
              <a:t>7/30/2021</a:t>
            </a:fld>
            <a:endParaRPr lang="en-US"/>
          </a:p>
        </p:txBody>
      </p:sp>
      <p:sp>
        <p:nvSpPr>
          <p:cNvPr id="5" name="Slide Number Placeholder 4"/>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313486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8C70FE93-8C9D-445F-8DF8-8B1CC97CC7C0}" type="datetime1">
              <a:rPr lang="en-US" smtClean="0"/>
              <a:t>7/30/2021</a:t>
            </a:fld>
            <a:endParaRPr lang="en-US"/>
          </a:p>
        </p:txBody>
      </p:sp>
      <p:sp>
        <p:nvSpPr>
          <p:cNvPr id="4" name="Slide Number Placeholder 3"/>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122498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1123612" y="4051301"/>
            <a:ext cx="965215" cy="2807461"/>
            <a:chOff x="11123612" y="4051301"/>
            <a:chExt cx="965215" cy="2807461"/>
          </a:xfrm>
        </p:grpSpPr>
        <p:sp>
          <p:nvSpPr>
            <p:cNvPr id="9" name="Freeform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 name="Freeform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Freeform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 name="Freeform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699248" y="1996440"/>
            <a:ext cx="3200400" cy="2194560"/>
          </a:xfrm>
        </p:spPr>
        <p:txBody>
          <a:bodyPr anchor="b">
            <a:normAutofit/>
          </a:bodyPr>
          <a:lstStyle>
            <a:lvl1pPr>
              <a:defRPr sz="3400"/>
            </a:lvl1pPr>
          </a:lstStyle>
          <a:p>
            <a:r>
              <a:rPr lang="en-US" smtClean="0"/>
              <a:t>Click to edit Master title style</a:t>
            </a:r>
            <a:endParaRPr lang="en-US"/>
          </a:p>
        </p:txBody>
      </p:sp>
      <p:sp>
        <p:nvSpPr>
          <p:cNvPr id="3" name="Content Placeholder 2"/>
          <p:cNvSpPr>
            <a:spLocks noGrp="1"/>
          </p:cNvSpPr>
          <p:nvPr>
            <p:ph idx="1"/>
          </p:nvPr>
        </p:nvSpPr>
        <p:spPr>
          <a:xfrm>
            <a:off x="838200" y="838200"/>
            <a:ext cx="6400800" cy="51816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97724" y="4258426"/>
            <a:ext cx="3203448" cy="1761373"/>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10A4EF1E-763C-49B4-B17B-F97011BFC2C2}" type="datetime1">
              <a:rPr lang="en-US" smtClean="0"/>
              <a:t>7/30/2021</a:t>
            </a:fld>
            <a:endParaRPr lang="en-US"/>
          </a:p>
        </p:txBody>
      </p:sp>
      <p:sp>
        <p:nvSpPr>
          <p:cNvPr id="7" name="Slide Number Placeholder 6"/>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205536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1123612" y="4051301"/>
            <a:ext cx="965215" cy="2807461"/>
            <a:chOff x="11123612" y="4051301"/>
            <a:chExt cx="965215" cy="2807461"/>
          </a:xfrm>
        </p:grpSpPr>
        <p:sp>
          <p:nvSpPr>
            <p:cNvPr id="9" name="Freeform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 name="Freeform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Freeform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 name="Freeform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699248" y="1993392"/>
            <a:ext cx="3200400" cy="2194560"/>
          </a:xfrm>
        </p:spPr>
        <p:txBody>
          <a:bodyPr anchor="b">
            <a:normAutofit/>
          </a:bodyPr>
          <a:lstStyle>
            <a:lvl1pPr>
              <a:defRPr sz="340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699248" y="4255008"/>
            <a:ext cx="3200400" cy="1764792"/>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0800FDC-A43D-4B5A-B091-F5339D0144BE}" type="datetime1">
              <a:rPr lang="en-US" smtClean="0"/>
              <a:t>7/30/2021</a:t>
            </a:fld>
            <a:endParaRPr lang="en-US"/>
          </a:p>
        </p:txBody>
      </p:sp>
      <p:sp>
        <p:nvSpPr>
          <p:cNvPr id="7" name="Slide Number Placeholder 6"/>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106314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2">
                <a:lumMod val="66000"/>
                <a:lumOff val="34000"/>
              </a:schemeClr>
            </a:gs>
            <a:gs pos="62000">
              <a:schemeClr val="bg2">
                <a:lumMod val="90000"/>
              </a:schemeClr>
            </a:gs>
            <a:gs pos="74000">
              <a:schemeClr val="bg2">
                <a:lumMod val="90000"/>
              </a:schemeClr>
            </a:gs>
            <a:gs pos="100000">
              <a:schemeClr val="bg2">
                <a:lumMod val="75000"/>
              </a:schemeClr>
            </a:gs>
          </a:gsLst>
          <a:lin ang="5400000" scaled="1"/>
        </a:gradFill>
        <a:effectLst/>
      </p:bgPr>
    </p:bg>
    <p:spTree>
      <p:nvGrpSpPr>
        <p:cNvPr id="1" name=""/>
        <p:cNvGrpSpPr/>
        <p:nvPr/>
      </p:nvGrpSpPr>
      <p:grpSpPr>
        <a:xfrm>
          <a:off x="0" y="0"/>
          <a:ext cx="0" cy="0"/>
          <a:chOff x="0" y="0"/>
          <a:chExt cx="0" cy="0"/>
        </a:xfrm>
      </p:grpSpPr>
      <p:grpSp>
        <p:nvGrpSpPr>
          <p:cNvPr id="63" name="Group 62" descr="Single flower on the right side of slide"/>
          <p:cNvGrpSpPr/>
          <p:nvPr userDrawn="1"/>
        </p:nvGrpSpPr>
        <p:grpSpPr bwMode="gray">
          <a:xfrm>
            <a:off x="11123612" y="4051301"/>
            <a:ext cx="965215" cy="2807461"/>
            <a:chOff x="11123612" y="4051301"/>
            <a:chExt cx="965215" cy="2807461"/>
          </a:xfrm>
        </p:grpSpPr>
        <p:sp>
          <p:nvSpPr>
            <p:cNvPr id="38" name="Freeform 44"/>
            <p:cNvSpPr>
              <a:spLocks/>
            </p:cNvSpPr>
            <p:nvPr userDrawn="1"/>
          </p:nvSpPr>
          <p:spPr bwMode="gray">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Line 45"/>
            <p:cNvSpPr>
              <a:spLocks noChangeShapeType="1"/>
            </p:cNvSpPr>
            <p:nvPr userDrawn="1"/>
          </p:nvSpPr>
          <p:spPr bwMode="gray">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6"/>
            <p:cNvSpPr>
              <a:spLocks/>
            </p:cNvSpPr>
            <p:nvPr userDrawn="1"/>
          </p:nvSpPr>
          <p:spPr bwMode="gray">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47"/>
            <p:cNvSpPr>
              <a:spLocks/>
            </p:cNvSpPr>
            <p:nvPr userDrawn="1"/>
          </p:nvSpPr>
          <p:spPr bwMode="gray">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48"/>
            <p:cNvSpPr>
              <a:spLocks/>
            </p:cNvSpPr>
            <p:nvPr userDrawn="1"/>
          </p:nvSpPr>
          <p:spPr bwMode="gray">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3" name="Freeform 49"/>
            <p:cNvSpPr>
              <a:spLocks/>
            </p:cNvSpPr>
            <p:nvPr userDrawn="1"/>
          </p:nvSpPr>
          <p:spPr bwMode="gray">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p:cNvSpPr>
            <p:nvPr userDrawn="1"/>
          </p:nvSpPr>
          <p:spPr bwMode="gray">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6"/>
            <p:cNvSpPr>
              <a:spLocks/>
            </p:cNvSpPr>
            <p:nvPr userDrawn="1"/>
          </p:nvSpPr>
          <p:spPr bwMode="gray">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8"/>
            <p:cNvSpPr>
              <a:spLocks/>
            </p:cNvSpPr>
            <p:nvPr userDrawn="1"/>
          </p:nvSpPr>
          <p:spPr bwMode="gray">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2" name="Group 61" descr="Group of flowers on the left side of slide"/>
          <p:cNvGrpSpPr/>
          <p:nvPr userDrawn="1"/>
        </p:nvGrpSpPr>
        <p:grpSpPr bwMode="gray">
          <a:xfrm>
            <a:off x="44450" y="1370013"/>
            <a:ext cx="1198563" cy="5487987"/>
            <a:chOff x="44450" y="1370013"/>
            <a:chExt cx="1198563" cy="5487987"/>
          </a:xfrm>
        </p:grpSpPr>
        <p:sp>
          <p:nvSpPr>
            <p:cNvPr id="9" name="Freeform 5"/>
            <p:cNvSpPr>
              <a:spLocks/>
            </p:cNvSpPr>
            <p:nvPr userDrawn="1"/>
          </p:nvSpPr>
          <p:spPr bwMode="gray">
            <a:xfrm flipH="1">
              <a:off x="277813" y="6858000"/>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6"/>
            <p:cNvSpPr>
              <a:spLocks noChangeShapeType="1"/>
            </p:cNvSpPr>
            <p:nvPr userDrawn="1"/>
          </p:nvSpPr>
          <p:spPr bwMode="gray">
            <a:xfrm>
              <a:off x="277813" y="6858000"/>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userDrawn="1"/>
          </p:nvSpPr>
          <p:spPr bwMode="gray">
            <a:xfrm flipH="1">
              <a:off x="117475" y="5873750"/>
              <a:ext cx="173038" cy="984250"/>
            </a:xfrm>
            <a:custGeom>
              <a:avLst/>
              <a:gdLst>
                <a:gd name="T0" fmla="*/ 0 w 70"/>
                <a:gd name="T1" fmla="*/ 402 h 402"/>
                <a:gd name="T2" fmla="*/ 0 w 70"/>
                <a:gd name="T3" fmla="*/ 1 h 402"/>
                <a:gd name="T4" fmla="*/ 4 w 70"/>
                <a:gd name="T5" fmla="*/ 0 h 402"/>
                <a:gd name="T6" fmla="*/ 5 w 70"/>
                <a:gd name="T7" fmla="*/ 402 h 402"/>
              </a:gdLst>
              <a:ahLst/>
              <a:cxnLst>
                <a:cxn ang="0">
                  <a:pos x="T0" y="T1"/>
                </a:cxn>
                <a:cxn ang="0">
                  <a:pos x="T2" y="T3"/>
                </a:cxn>
                <a:cxn ang="0">
                  <a:pos x="T4" y="T5"/>
                </a:cxn>
                <a:cxn ang="0">
                  <a:pos x="T6" y="T7"/>
                </a:cxn>
              </a:cxnLst>
              <a:rect l="0" t="0" r="r" b="b"/>
              <a:pathLst>
                <a:path w="70" h="402">
                  <a:moveTo>
                    <a:pt x="0" y="402"/>
                  </a:moveTo>
                  <a:cubicBezTo>
                    <a:pt x="66" y="232"/>
                    <a:pt x="1" y="4"/>
                    <a:pt x="0" y="1"/>
                  </a:cubicBezTo>
                  <a:cubicBezTo>
                    <a:pt x="4" y="0"/>
                    <a:pt x="4" y="0"/>
                    <a:pt x="4" y="0"/>
                  </a:cubicBezTo>
                  <a:cubicBezTo>
                    <a:pt x="5" y="2"/>
                    <a:pt x="70" y="231"/>
                    <a:pt x="5" y="402"/>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gray">
            <a:xfrm flipH="1">
              <a:off x="79375" y="3760788"/>
              <a:ext cx="87313" cy="76200"/>
            </a:xfrm>
            <a:custGeom>
              <a:avLst/>
              <a:gdLst>
                <a:gd name="T0" fmla="*/ 21 w 36"/>
                <a:gd name="T1" fmla="*/ 29 h 31"/>
                <a:gd name="T2" fmla="*/ 1 w 36"/>
                <a:gd name="T3" fmla="*/ 19 h 31"/>
                <a:gd name="T4" fmla="*/ 16 w 36"/>
                <a:gd name="T5" fmla="*/ 2 h 31"/>
                <a:gd name="T6" fmla="*/ 35 w 36"/>
                <a:gd name="T7" fmla="*/ 13 h 31"/>
                <a:gd name="T8" fmla="*/ 21 w 36"/>
                <a:gd name="T9" fmla="*/ 29 h 31"/>
              </a:gdLst>
              <a:ahLst/>
              <a:cxnLst>
                <a:cxn ang="0">
                  <a:pos x="T0" y="T1"/>
                </a:cxn>
                <a:cxn ang="0">
                  <a:pos x="T2" y="T3"/>
                </a:cxn>
                <a:cxn ang="0">
                  <a:pos x="T4" y="T5"/>
                </a:cxn>
                <a:cxn ang="0">
                  <a:pos x="T6" y="T7"/>
                </a:cxn>
                <a:cxn ang="0">
                  <a:pos x="T8" y="T9"/>
                </a:cxn>
              </a:cxnLst>
              <a:rect l="0" t="0" r="r" b="b"/>
              <a:pathLst>
                <a:path w="36" h="31">
                  <a:moveTo>
                    <a:pt x="21" y="29"/>
                  </a:moveTo>
                  <a:cubicBezTo>
                    <a:pt x="11" y="31"/>
                    <a:pt x="3" y="26"/>
                    <a:pt x="1" y="19"/>
                  </a:cubicBezTo>
                  <a:cubicBezTo>
                    <a:pt x="0" y="11"/>
                    <a:pt x="7" y="4"/>
                    <a:pt x="16" y="2"/>
                  </a:cubicBezTo>
                  <a:cubicBezTo>
                    <a:pt x="25" y="0"/>
                    <a:pt x="34" y="5"/>
                    <a:pt x="35" y="13"/>
                  </a:cubicBezTo>
                  <a:cubicBezTo>
                    <a:pt x="36" y="20"/>
                    <a:pt x="30" y="28"/>
                    <a:pt x="21" y="29"/>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userDrawn="1"/>
          </p:nvSpPr>
          <p:spPr bwMode="gray">
            <a:xfrm flipH="1">
              <a:off x="241300" y="4100513"/>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userDrawn="1"/>
          </p:nvSpPr>
          <p:spPr bwMode="gray">
            <a:xfrm flipH="1">
              <a:off x="762001" y="4652963"/>
              <a:ext cx="88900" cy="85725"/>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userDrawn="1"/>
          </p:nvSpPr>
          <p:spPr bwMode="gray">
            <a:xfrm flipH="1">
              <a:off x="312738" y="2260600"/>
              <a:ext cx="730251" cy="4597400"/>
            </a:xfrm>
            <a:custGeom>
              <a:avLst/>
              <a:gdLst>
                <a:gd name="T0" fmla="*/ 171 w 297"/>
                <a:gd name="T1" fmla="*/ 0 h 1879"/>
                <a:gd name="T2" fmla="*/ 168 w 297"/>
                <a:gd name="T3" fmla="*/ 3 h 1879"/>
                <a:gd name="T4" fmla="*/ 264 w 297"/>
                <a:gd name="T5" fmla="*/ 422 h 1879"/>
                <a:gd name="T6" fmla="*/ 222 w 297"/>
                <a:gd name="T7" fmla="*/ 365 h 1879"/>
                <a:gd name="T8" fmla="*/ 219 w 297"/>
                <a:gd name="T9" fmla="*/ 368 h 1879"/>
                <a:gd name="T10" fmla="*/ 264 w 297"/>
                <a:gd name="T11" fmla="*/ 428 h 1879"/>
                <a:gd name="T12" fmla="*/ 264 w 297"/>
                <a:gd name="T13" fmla="*/ 428 h 1879"/>
                <a:gd name="T14" fmla="*/ 232 w 297"/>
                <a:gd name="T15" fmla="*/ 984 h 1879"/>
                <a:gd name="T16" fmla="*/ 0 w 297"/>
                <a:gd name="T17" fmla="*/ 1879 h 1879"/>
                <a:gd name="T18" fmla="*/ 5 w 297"/>
                <a:gd name="T19" fmla="*/ 1879 h 1879"/>
                <a:gd name="T20" fmla="*/ 236 w 297"/>
                <a:gd name="T21" fmla="*/ 985 h 1879"/>
                <a:gd name="T22" fmla="*/ 171 w 297"/>
                <a:gd name="T23"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7" h="1879">
                  <a:moveTo>
                    <a:pt x="171" y="0"/>
                  </a:moveTo>
                  <a:cubicBezTo>
                    <a:pt x="168" y="3"/>
                    <a:pt x="168" y="3"/>
                    <a:pt x="168" y="3"/>
                  </a:cubicBezTo>
                  <a:cubicBezTo>
                    <a:pt x="225" y="70"/>
                    <a:pt x="258" y="217"/>
                    <a:pt x="264" y="422"/>
                  </a:cubicBezTo>
                  <a:cubicBezTo>
                    <a:pt x="222" y="365"/>
                    <a:pt x="222" y="365"/>
                    <a:pt x="222" y="365"/>
                  </a:cubicBezTo>
                  <a:cubicBezTo>
                    <a:pt x="219" y="368"/>
                    <a:pt x="219" y="368"/>
                    <a:pt x="219" y="368"/>
                  </a:cubicBezTo>
                  <a:cubicBezTo>
                    <a:pt x="264" y="428"/>
                    <a:pt x="264" y="428"/>
                    <a:pt x="264" y="428"/>
                  </a:cubicBezTo>
                  <a:cubicBezTo>
                    <a:pt x="264" y="428"/>
                    <a:pt x="264" y="428"/>
                    <a:pt x="264" y="428"/>
                  </a:cubicBezTo>
                  <a:cubicBezTo>
                    <a:pt x="269" y="583"/>
                    <a:pt x="258" y="772"/>
                    <a:pt x="232" y="984"/>
                  </a:cubicBezTo>
                  <a:cubicBezTo>
                    <a:pt x="181" y="1404"/>
                    <a:pt x="83" y="1780"/>
                    <a:pt x="0" y="1879"/>
                  </a:cubicBezTo>
                  <a:cubicBezTo>
                    <a:pt x="5" y="1879"/>
                    <a:pt x="5" y="1879"/>
                    <a:pt x="5" y="1879"/>
                  </a:cubicBezTo>
                  <a:cubicBezTo>
                    <a:pt x="88" y="1775"/>
                    <a:pt x="185" y="1401"/>
                    <a:pt x="236" y="985"/>
                  </a:cubicBezTo>
                  <a:cubicBezTo>
                    <a:pt x="297" y="487"/>
                    <a:pt x="273" y="119"/>
                    <a:pt x="171" y="0"/>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userDrawn="1"/>
          </p:nvSpPr>
          <p:spPr bwMode="gray">
            <a:xfrm flipH="1">
              <a:off x="273050"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Line 14"/>
            <p:cNvSpPr>
              <a:spLocks noChangeShapeType="1"/>
            </p:cNvSpPr>
            <p:nvPr userDrawn="1"/>
          </p:nvSpPr>
          <p:spPr bwMode="gray">
            <a:xfrm>
              <a:off x="273050"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gray">
            <a:xfrm flipH="1">
              <a:off x="273050" y="3594100"/>
              <a:ext cx="554038" cy="3263900"/>
            </a:xfrm>
            <a:custGeom>
              <a:avLst/>
              <a:gdLst>
                <a:gd name="T0" fmla="*/ 221 w 225"/>
                <a:gd name="T1" fmla="*/ 1334 h 1334"/>
                <a:gd name="T2" fmla="*/ 145 w 225"/>
                <a:gd name="T3" fmla="*/ 843 h 1334"/>
                <a:gd name="T4" fmla="*/ 0 w 225"/>
                <a:gd name="T5" fmla="*/ 1 h 1334"/>
                <a:gd name="T6" fmla="*/ 4 w 225"/>
                <a:gd name="T7" fmla="*/ 0 h 1334"/>
                <a:gd name="T8" fmla="*/ 149 w 225"/>
                <a:gd name="T9" fmla="*/ 842 h 1334"/>
                <a:gd name="T10" fmla="*/ 225 w 225"/>
                <a:gd name="T11" fmla="*/ 1334 h 1334"/>
              </a:gdLst>
              <a:ahLst/>
              <a:cxnLst>
                <a:cxn ang="0">
                  <a:pos x="T0" y="T1"/>
                </a:cxn>
                <a:cxn ang="0">
                  <a:pos x="T2" y="T3"/>
                </a:cxn>
                <a:cxn ang="0">
                  <a:pos x="T4" y="T5"/>
                </a:cxn>
                <a:cxn ang="0">
                  <a:pos x="T6" y="T7"/>
                </a:cxn>
                <a:cxn ang="0">
                  <a:pos x="T8" y="T9"/>
                </a:cxn>
                <a:cxn ang="0">
                  <a:pos x="T10" y="T11"/>
                </a:cxn>
              </a:cxnLst>
              <a:rect l="0" t="0" r="r" b="b"/>
              <a:pathLst>
                <a:path w="225" h="1334">
                  <a:moveTo>
                    <a:pt x="221" y="1334"/>
                  </a:moveTo>
                  <a:cubicBezTo>
                    <a:pt x="200" y="1243"/>
                    <a:pt x="174" y="1055"/>
                    <a:pt x="145" y="843"/>
                  </a:cubicBezTo>
                  <a:cubicBezTo>
                    <a:pt x="101" y="518"/>
                    <a:pt x="52" y="149"/>
                    <a:pt x="0" y="1"/>
                  </a:cubicBezTo>
                  <a:cubicBezTo>
                    <a:pt x="4" y="0"/>
                    <a:pt x="4" y="0"/>
                    <a:pt x="4" y="0"/>
                  </a:cubicBezTo>
                  <a:cubicBezTo>
                    <a:pt x="55" y="148"/>
                    <a:pt x="105" y="517"/>
                    <a:pt x="149" y="842"/>
                  </a:cubicBezTo>
                  <a:cubicBezTo>
                    <a:pt x="178" y="1055"/>
                    <a:pt x="204" y="1244"/>
                    <a:pt x="225" y="1334"/>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userDrawn="1"/>
          </p:nvSpPr>
          <p:spPr bwMode="gray">
            <a:xfrm flipH="1">
              <a:off x="133350" y="3444875"/>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userDrawn="1"/>
          </p:nvSpPr>
          <p:spPr bwMode="gray">
            <a:xfrm flipH="1">
              <a:off x="936626" y="4335463"/>
              <a:ext cx="133350" cy="131762"/>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gray">
            <a:xfrm flipH="1">
              <a:off x="44450" y="5021263"/>
              <a:ext cx="317500" cy="317500"/>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userDrawn="1"/>
          </p:nvSpPr>
          <p:spPr bwMode="gray">
            <a:xfrm flipH="1">
              <a:off x="771526" y="3168650"/>
              <a:ext cx="131763" cy="131762"/>
            </a:xfrm>
            <a:custGeom>
              <a:avLst/>
              <a:gdLst>
                <a:gd name="T0" fmla="*/ 52 w 53"/>
                <a:gd name="T1" fmla="*/ 31 h 54"/>
                <a:gd name="T2" fmla="*/ 49 w 53"/>
                <a:gd name="T3" fmla="*/ 27 h 54"/>
                <a:gd name="T4" fmla="*/ 52 w 53"/>
                <a:gd name="T5" fmla="*/ 22 h 54"/>
                <a:gd name="T6" fmla="*/ 42 w 53"/>
                <a:gd name="T7" fmla="*/ 19 h 54"/>
                <a:gd name="T8" fmla="*/ 45 w 53"/>
                <a:gd name="T9" fmla="*/ 8 h 54"/>
                <a:gd name="T10" fmla="*/ 38 w 53"/>
                <a:gd name="T11" fmla="*/ 10 h 54"/>
                <a:gd name="T12" fmla="*/ 36 w 53"/>
                <a:gd name="T13" fmla="*/ 2 h 54"/>
                <a:gd name="T14" fmla="*/ 29 w 53"/>
                <a:gd name="T15" fmla="*/ 7 h 54"/>
                <a:gd name="T16" fmla="*/ 24 w 53"/>
                <a:gd name="T17" fmla="*/ 1 h 54"/>
                <a:gd name="T18" fmla="*/ 21 w 53"/>
                <a:gd name="T19" fmla="*/ 6 h 54"/>
                <a:gd name="T20" fmla="*/ 14 w 53"/>
                <a:gd name="T21" fmla="*/ 3 h 54"/>
                <a:gd name="T22" fmla="*/ 13 w 53"/>
                <a:gd name="T23" fmla="*/ 12 h 54"/>
                <a:gd name="T24" fmla="*/ 5 w 53"/>
                <a:gd name="T25" fmla="*/ 11 h 54"/>
                <a:gd name="T26" fmla="*/ 8 w 53"/>
                <a:gd name="T27" fmla="*/ 20 h 54"/>
                <a:gd name="T28" fmla="*/ 0 w 53"/>
                <a:gd name="T29" fmla="*/ 23 h 54"/>
                <a:gd name="T30" fmla="*/ 4 w 53"/>
                <a:gd name="T31" fmla="*/ 28 h 54"/>
                <a:gd name="T32" fmla="*/ 0 w 53"/>
                <a:gd name="T33" fmla="*/ 32 h 54"/>
                <a:gd name="T34" fmla="*/ 10 w 53"/>
                <a:gd name="T35" fmla="*/ 36 h 54"/>
                <a:gd name="T36" fmla="*/ 7 w 53"/>
                <a:gd name="T37" fmla="*/ 46 h 54"/>
                <a:gd name="T38" fmla="*/ 15 w 53"/>
                <a:gd name="T39" fmla="*/ 45 h 54"/>
                <a:gd name="T40" fmla="*/ 16 w 53"/>
                <a:gd name="T41" fmla="*/ 52 h 54"/>
                <a:gd name="T42" fmla="*/ 23 w 53"/>
                <a:gd name="T43" fmla="*/ 48 h 54"/>
                <a:gd name="T44" fmla="*/ 28 w 53"/>
                <a:gd name="T45" fmla="*/ 54 h 54"/>
                <a:gd name="T46" fmla="*/ 32 w 53"/>
                <a:gd name="T47" fmla="*/ 48 h 54"/>
                <a:gd name="T48" fmla="*/ 38 w 53"/>
                <a:gd name="T49" fmla="*/ 51 h 54"/>
                <a:gd name="T50" fmla="*/ 39 w 53"/>
                <a:gd name="T51" fmla="*/ 43 h 54"/>
                <a:gd name="T52" fmla="*/ 47 w 53"/>
                <a:gd name="T53" fmla="*/ 43 h 54"/>
                <a:gd name="T54" fmla="*/ 44 w 53"/>
                <a:gd name="T55" fmla="*/ 35 h 54"/>
                <a:gd name="T56" fmla="*/ 52 w 53"/>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54">
                  <a:moveTo>
                    <a:pt x="52" y="31"/>
                  </a:moveTo>
                  <a:cubicBezTo>
                    <a:pt x="53" y="30"/>
                    <a:pt x="51" y="28"/>
                    <a:pt x="49" y="27"/>
                  </a:cubicBezTo>
                  <a:cubicBezTo>
                    <a:pt x="51" y="25"/>
                    <a:pt x="52" y="23"/>
                    <a:pt x="52" y="22"/>
                  </a:cubicBezTo>
                  <a:cubicBezTo>
                    <a:pt x="52" y="20"/>
                    <a:pt x="48" y="19"/>
                    <a:pt x="42" y="19"/>
                  </a:cubicBezTo>
                  <a:cubicBezTo>
                    <a:pt x="45" y="14"/>
                    <a:pt x="47" y="10"/>
                    <a:pt x="45" y="8"/>
                  </a:cubicBezTo>
                  <a:cubicBezTo>
                    <a:pt x="44" y="7"/>
                    <a:pt x="41" y="8"/>
                    <a:pt x="38" y="10"/>
                  </a:cubicBezTo>
                  <a:cubicBezTo>
                    <a:pt x="38" y="6"/>
                    <a:pt x="37" y="3"/>
                    <a:pt x="36" y="2"/>
                  </a:cubicBezTo>
                  <a:cubicBezTo>
                    <a:pt x="34" y="2"/>
                    <a:pt x="32" y="3"/>
                    <a:pt x="29" y="7"/>
                  </a:cubicBezTo>
                  <a:cubicBezTo>
                    <a:pt x="28" y="3"/>
                    <a:pt x="26" y="0"/>
                    <a:pt x="24" y="1"/>
                  </a:cubicBezTo>
                  <a:cubicBezTo>
                    <a:pt x="23" y="1"/>
                    <a:pt x="22" y="3"/>
                    <a:pt x="21" y="6"/>
                  </a:cubicBezTo>
                  <a:cubicBezTo>
                    <a:pt x="18" y="4"/>
                    <a:pt x="16" y="3"/>
                    <a:pt x="14" y="3"/>
                  </a:cubicBezTo>
                  <a:cubicBezTo>
                    <a:pt x="13" y="4"/>
                    <a:pt x="13" y="7"/>
                    <a:pt x="13" y="12"/>
                  </a:cubicBezTo>
                  <a:cubicBezTo>
                    <a:pt x="9" y="10"/>
                    <a:pt x="6" y="10"/>
                    <a:pt x="5" y="11"/>
                  </a:cubicBezTo>
                  <a:cubicBezTo>
                    <a:pt x="4" y="13"/>
                    <a:pt x="5" y="16"/>
                    <a:pt x="8" y="20"/>
                  </a:cubicBezTo>
                  <a:cubicBezTo>
                    <a:pt x="3" y="20"/>
                    <a:pt x="0" y="21"/>
                    <a:pt x="0" y="23"/>
                  </a:cubicBezTo>
                  <a:cubicBezTo>
                    <a:pt x="0" y="25"/>
                    <a:pt x="1" y="26"/>
                    <a:pt x="4" y="28"/>
                  </a:cubicBezTo>
                  <a:cubicBezTo>
                    <a:pt x="1" y="29"/>
                    <a:pt x="0" y="31"/>
                    <a:pt x="0" y="32"/>
                  </a:cubicBezTo>
                  <a:cubicBezTo>
                    <a:pt x="0" y="34"/>
                    <a:pt x="4" y="35"/>
                    <a:pt x="10" y="36"/>
                  </a:cubicBezTo>
                  <a:cubicBezTo>
                    <a:pt x="7" y="40"/>
                    <a:pt x="6" y="44"/>
                    <a:pt x="7" y="46"/>
                  </a:cubicBezTo>
                  <a:cubicBezTo>
                    <a:pt x="8" y="47"/>
                    <a:pt x="11" y="46"/>
                    <a:pt x="15" y="45"/>
                  </a:cubicBezTo>
                  <a:cubicBezTo>
                    <a:pt x="14" y="49"/>
                    <a:pt x="15" y="51"/>
                    <a:pt x="16" y="52"/>
                  </a:cubicBezTo>
                  <a:cubicBezTo>
                    <a:pt x="18" y="53"/>
                    <a:pt x="20" y="51"/>
                    <a:pt x="23" y="48"/>
                  </a:cubicBezTo>
                  <a:cubicBezTo>
                    <a:pt x="24" y="51"/>
                    <a:pt x="26" y="54"/>
                    <a:pt x="28" y="54"/>
                  </a:cubicBezTo>
                  <a:cubicBezTo>
                    <a:pt x="29" y="54"/>
                    <a:pt x="31" y="51"/>
                    <a:pt x="32" y="48"/>
                  </a:cubicBezTo>
                  <a:cubicBezTo>
                    <a:pt x="34" y="50"/>
                    <a:pt x="36" y="52"/>
                    <a:pt x="38" y="51"/>
                  </a:cubicBezTo>
                  <a:cubicBezTo>
                    <a:pt x="39" y="50"/>
                    <a:pt x="40" y="47"/>
                    <a:pt x="39" y="43"/>
                  </a:cubicBezTo>
                  <a:cubicBezTo>
                    <a:pt x="43" y="44"/>
                    <a:pt x="46" y="45"/>
                    <a:pt x="47" y="43"/>
                  </a:cubicBezTo>
                  <a:cubicBezTo>
                    <a:pt x="48" y="42"/>
                    <a:pt x="47" y="39"/>
                    <a:pt x="44" y="35"/>
                  </a:cubicBezTo>
                  <a:cubicBezTo>
                    <a:pt x="49" y="34"/>
                    <a:pt x="52" y="33"/>
                    <a:pt x="52" y="3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userDrawn="1"/>
          </p:nvSpPr>
          <p:spPr bwMode="gray">
            <a:xfrm flipH="1">
              <a:off x="118857" y="1370013"/>
              <a:ext cx="260350" cy="258762"/>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userDrawn="1"/>
          </p:nvSpPr>
          <p:spPr bwMode="gray">
            <a:xfrm flipH="1">
              <a:off x="309563" y="4675188"/>
              <a:ext cx="246063" cy="347662"/>
            </a:xfrm>
            <a:custGeom>
              <a:avLst/>
              <a:gdLst>
                <a:gd name="T0" fmla="*/ 78 w 100"/>
                <a:gd name="T1" fmla="*/ 15 h 142"/>
                <a:gd name="T2" fmla="*/ 30 w 100"/>
                <a:gd name="T3" fmla="*/ 130 h 142"/>
                <a:gd name="T4" fmla="*/ 78 w 100"/>
                <a:gd name="T5" fmla="*/ 15 h 142"/>
              </a:gdLst>
              <a:ahLst/>
              <a:cxnLst>
                <a:cxn ang="0">
                  <a:pos x="T0" y="T1"/>
                </a:cxn>
                <a:cxn ang="0">
                  <a:pos x="T2" y="T3"/>
                </a:cxn>
                <a:cxn ang="0">
                  <a:pos x="T4" y="T5"/>
                </a:cxn>
              </a:cxnLst>
              <a:rect l="0" t="0" r="r" b="b"/>
              <a:pathLst>
                <a:path w="100" h="142">
                  <a:moveTo>
                    <a:pt x="78" y="15"/>
                  </a:moveTo>
                  <a:cubicBezTo>
                    <a:pt x="100" y="37"/>
                    <a:pt x="60" y="118"/>
                    <a:pt x="30" y="130"/>
                  </a:cubicBezTo>
                  <a:cubicBezTo>
                    <a:pt x="0" y="142"/>
                    <a:pt x="63" y="0"/>
                    <a:pt x="78" y="1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userDrawn="1"/>
          </p:nvSpPr>
          <p:spPr bwMode="gray">
            <a:xfrm flipH="1">
              <a:off x="608013"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Line 27"/>
            <p:cNvSpPr>
              <a:spLocks noChangeShapeType="1"/>
            </p:cNvSpPr>
            <p:nvPr userDrawn="1"/>
          </p:nvSpPr>
          <p:spPr bwMode="gray">
            <a:xfrm>
              <a:off x="608013"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userDrawn="1"/>
          </p:nvSpPr>
          <p:spPr bwMode="gray">
            <a:xfrm flipH="1">
              <a:off x="600075" y="5172075"/>
              <a:ext cx="339725" cy="1685925"/>
            </a:xfrm>
            <a:custGeom>
              <a:avLst/>
              <a:gdLst>
                <a:gd name="T0" fmla="*/ 131 w 138"/>
                <a:gd name="T1" fmla="*/ 689 h 689"/>
                <a:gd name="T2" fmla="*/ 0 w 138"/>
                <a:gd name="T3" fmla="*/ 4 h 689"/>
                <a:gd name="T4" fmla="*/ 1 w 138"/>
                <a:gd name="T5" fmla="*/ 0 h 689"/>
                <a:gd name="T6" fmla="*/ 132 w 138"/>
                <a:gd name="T7" fmla="*/ 403 h 689"/>
                <a:gd name="T8" fmla="*/ 135 w 138"/>
                <a:gd name="T9" fmla="*/ 689 h 689"/>
              </a:gdLst>
              <a:ahLst/>
              <a:cxnLst>
                <a:cxn ang="0">
                  <a:pos x="T0" y="T1"/>
                </a:cxn>
                <a:cxn ang="0">
                  <a:pos x="T2" y="T3"/>
                </a:cxn>
                <a:cxn ang="0">
                  <a:pos x="T4" y="T5"/>
                </a:cxn>
                <a:cxn ang="0">
                  <a:pos x="T6" y="T7"/>
                </a:cxn>
                <a:cxn ang="0">
                  <a:pos x="T8" y="T9"/>
                </a:cxn>
              </a:cxnLst>
              <a:rect l="0" t="0" r="r" b="b"/>
              <a:pathLst>
                <a:path w="138" h="689">
                  <a:moveTo>
                    <a:pt x="131" y="689"/>
                  </a:moveTo>
                  <a:cubicBezTo>
                    <a:pt x="136" y="509"/>
                    <a:pt x="136" y="50"/>
                    <a:pt x="0" y="4"/>
                  </a:cubicBezTo>
                  <a:cubicBezTo>
                    <a:pt x="1" y="0"/>
                    <a:pt x="1" y="0"/>
                    <a:pt x="1" y="0"/>
                  </a:cubicBezTo>
                  <a:cubicBezTo>
                    <a:pt x="73" y="25"/>
                    <a:pt x="117" y="161"/>
                    <a:pt x="132" y="403"/>
                  </a:cubicBezTo>
                  <a:cubicBezTo>
                    <a:pt x="138" y="513"/>
                    <a:pt x="137" y="621"/>
                    <a:pt x="135" y="689"/>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userDrawn="1"/>
          </p:nvGrpSpPr>
          <p:grpSpPr bwMode="gray">
            <a:xfrm rot="21049918">
              <a:off x="516851" y="3319634"/>
              <a:ext cx="682233" cy="504823"/>
              <a:chOff x="452438" y="3540125"/>
              <a:chExt cx="750888" cy="555625"/>
            </a:xfrm>
          </p:grpSpPr>
          <p:sp>
            <p:nvSpPr>
              <p:cNvPr id="29" name="Freeform 28"/>
              <p:cNvSpPr>
                <a:spLocks/>
              </p:cNvSpPr>
              <p:nvPr userDrawn="1"/>
            </p:nvSpPr>
            <p:spPr bwMode="gray">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userDrawn="1"/>
            </p:nvSpPr>
            <p:spPr bwMode="gray">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31" name="Oval 30"/>
            <p:cNvSpPr>
              <a:spLocks noChangeArrowheads="1"/>
            </p:cNvSpPr>
            <p:nvPr userDrawn="1"/>
          </p:nvSpPr>
          <p:spPr bwMode="gray">
            <a:xfrm flipH="1">
              <a:off x="822178" y="5832156"/>
              <a:ext cx="82550" cy="69850"/>
            </a:xfrm>
            <a:prstGeom prst="ellipse">
              <a:avLst/>
            </a:pr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userDrawn="1"/>
          </p:nvSpPr>
          <p:spPr bwMode="gray">
            <a:xfrm flipH="1">
              <a:off x="125840" y="3663574"/>
              <a:ext cx="519113" cy="444500"/>
            </a:xfrm>
            <a:custGeom>
              <a:avLst/>
              <a:gdLst>
                <a:gd name="T0" fmla="*/ 174 w 211"/>
                <a:gd name="T1" fmla="*/ 17 h 182"/>
                <a:gd name="T2" fmla="*/ 92 w 211"/>
                <a:gd name="T3" fmla="*/ 159 h 182"/>
                <a:gd name="T4" fmla="*/ 1 w 211"/>
                <a:gd name="T5" fmla="*/ 83 h 182"/>
                <a:gd name="T6" fmla="*/ 89 w 211"/>
                <a:gd name="T7" fmla="*/ 169 h 182"/>
                <a:gd name="T8" fmla="*/ 174 w 211"/>
                <a:gd name="T9" fmla="*/ 17 h 182"/>
              </a:gdLst>
              <a:ahLst/>
              <a:cxnLst>
                <a:cxn ang="0">
                  <a:pos x="T0" y="T1"/>
                </a:cxn>
                <a:cxn ang="0">
                  <a:pos x="T2" y="T3"/>
                </a:cxn>
                <a:cxn ang="0">
                  <a:pos x="T4" y="T5"/>
                </a:cxn>
                <a:cxn ang="0">
                  <a:pos x="T6" y="T7"/>
                </a:cxn>
                <a:cxn ang="0">
                  <a:pos x="T8" y="T9"/>
                </a:cxn>
              </a:cxnLst>
              <a:rect l="0" t="0" r="r" b="b"/>
              <a:pathLst>
                <a:path w="211" h="182">
                  <a:moveTo>
                    <a:pt x="174" y="17"/>
                  </a:moveTo>
                  <a:cubicBezTo>
                    <a:pt x="146" y="0"/>
                    <a:pt x="104" y="130"/>
                    <a:pt x="92" y="159"/>
                  </a:cubicBezTo>
                  <a:cubicBezTo>
                    <a:pt x="81" y="131"/>
                    <a:pt x="0" y="55"/>
                    <a:pt x="1" y="83"/>
                  </a:cubicBezTo>
                  <a:cubicBezTo>
                    <a:pt x="1" y="115"/>
                    <a:pt x="59" y="178"/>
                    <a:pt x="89" y="169"/>
                  </a:cubicBezTo>
                  <a:cubicBezTo>
                    <a:pt x="92" y="182"/>
                    <a:pt x="211" y="39"/>
                    <a:pt x="174" y="17"/>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userDrawn="1"/>
          </p:nvSpPr>
          <p:spPr bwMode="gray">
            <a:xfrm flipH="1">
              <a:off x="725487" y="6030892"/>
              <a:ext cx="201613" cy="536575"/>
            </a:xfrm>
            <a:custGeom>
              <a:avLst/>
              <a:gdLst>
                <a:gd name="T0" fmla="*/ 35 w 82"/>
                <a:gd name="T1" fmla="*/ 3 h 219"/>
                <a:gd name="T2" fmla="*/ 24 w 82"/>
                <a:gd name="T3" fmla="*/ 171 h 219"/>
                <a:gd name="T4" fmla="*/ 35 w 82"/>
                <a:gd name="T5" fmla="*/ 3 h 219"/>
              </a:gdLst>
              <a:ahLst/>
              <a:cxnLst>
                <a:cxn ang="0">
                  <a:pos x="T0" y="T1"/>
                </a:cxn>
                <a:cxn ang="0">
                  <a:pos x="T2" y="T3"/>
                </a:cxn>
                <a:cxn ang="0">
                  <a:pos x="T4" y="T5"/>
                </a:cxn>
              </a:cxnLst>
              <a:rect l="0" t="0" r="r" b="b"/>
              <a:pathLst>
                <a:path w="82" h="219">
                  <a:moveTo>
                    <a:pt x="35" y="3"/>
                  </a:moveTo>
                  <a:cubicBezTo>
                    <a:pt x="0" y="0"/>
                    <a:pt x="23" y="150"/>
                    <a:pt x="24" y="171"/>
                  </a:cubicBezTo>
                  <a:cubicBezTo>
                    <a:pt x="25" y="219"/>
                    <a:pt x="82" y="7"/>
                    <a:pt x="35" y="3"/>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userDrawn="1"/>
          </p:nvSpPr>
          <p:spPr bwMode="gray">
            <a:xfrm flipH="1">
              <a:off x="675480" y="6365050"/>
              <a:ext cx="188913" cy="112712"/>
            </a:xfrm>
            <a:custGeom>
              <a:avLst/>
              <a:gdLst>
                <a:gd name="T0" fmla="*/ 73 w 77"/>
                <a:gd name="T1" fmla="*/ 6 h 46"/>
                <a:gd name="T2" fmla="*/ 0 w 77"/>
                <a:gd name="T3" fmla="*/ 46 h 46"/>
                <a:gd name="T4" fmla="*/ 73 w 77"/>
                <a:gd name="T5" fmla="*/ 6 h 46"/>
              </a:gdLst>
              <a:ahLst/>
              <a:cxnLst>
                <a:cxn ang="0">
                  <a:pos x="T0" y="T1"/>
                </a:cxn>
                <a:cxn ang="0">
                  <a:pos x="T2" y="T3"/>
                </a:cxn>
                <a:cxn ang="0">
                  <a:pos x="T4" y="T5"/>
                </a:cxn>
              </a:cxnLst>
              <a:rect l="0" t="0" r="r" b="b"/>
              <a:pathLst>
                <a:path w="77" h="46">
                  <a:moveTo>
                    <a:pt x="73" y="6"/>
                  </a:moveTo>
                  <a:cubicBezTo>
                    <a:pt x="72" y="0"/>
                    <a:pt x="45" y="1"/>
                    <a:pt x="0" y="46"/>
                  </a:cubicBezTo>
                  <a:cubicBezTo>
                    <a:pt x="24" y="43"/>
                    <a:pt x="77" y="29"/>
                    <a:pt x="73" y="6"/>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38"/>
            <p:cNvSpPr>
              <a:spLocks/>
            </p:cNvSpPr>
            <p:nvPr userDrawn="1"/>
          </p:nvSpPr>
          <p:spPr bwMode="gray">
            <a:xfrm flipH="1">
              <a:off x="444500" y="3063875"/>
              <a:ext cx="168275" cy="177800"/>
            </a:xfrm>
            <a:custGeom>
              <a:avLst/>
              <a:gdLst>
                <a:gd name="T0" fmla="*/ 8 w 68"/>
                <a:gd name="T1" fmla="*/ 25 h 73"/>
                <a:gd name="T2" fmla="*/ 21 w 68"/>
                <a:gd name="T3" fmla="*/ 67 h 73"/>
                <a:gd name="T4" fmla="*/ 61 w 68"/>
                <a:gd name="T5" fmla="*/ 48 h 73"/>
                <a:gd name="T6" fmla="*/ 48 w 68"/>
                <a:gd name="T7" fmla="*/ 6 h 73"/>
                <a:gd name="T8" fmla="*/ 8 w 68"/>
                <a:gd name="T9" fmla="*/ 25 h 73"/>
              </a:gdLst>
              <a:ahLst/>
              <a:cxnLst>
                <a:cxn ang="0">
                  <a:pos x="T0" y="T1"/>
                </a:cxn>
                <a:cxn ang="0">
                  <a:pos x="T2" y="T3"/>
                </a:cxn>
                <a:cxn ang="0">
                  <a:pos x="T4" y="T5"/>
                </a:cxn>
                <a:cxn ang="0">
                  <a:pos x="T6" y="T7"/>
                </a:cxn>
                <a:cxn ang="0">
                  <a:pos x="T8" y="T9"/>
                </a:cxn>
              </a:cxnLst>
              <a:rect l="0" t="0" r="r" b="b"/>
              <a:pathLst>
                <a:path w="68" h="73">
                  <a:moveTo>
                    <a:pt x="8" y="25"/>
                  </a:moveTo>
                  <a:cubicBezTo>
                    <a:pt x="0" y="41"/>
                    <a:pt x="6" y="60"/>
                    <a:pt x="21" y="67"/>
                  </a:cubicBezTo>
                  <a:cubicBezTo>
                    <a:pt x="36" y="73"/>
                    <a:pt x="53" y="65"/>
                    <a:pt x="61" y="48"/>
                  </a:cubicBezTo>
                  <a:cubicBezTo>
                    <a:pt x="68" y="32"/>
                    <a:pt x="63" y="13"/>
                    <a:pt x="48" y="6"/>
                  </a:cubicBezTo>
                  <a:cubicBezTo>
                    <a:pt x="33" y="0"/>
                    <a:pt x="15" y="8"/>
                    <a:pt x="8" y="25"/>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39"/>
            <p:cNvSpPr>
              <a:spLocks/>
            </p:cNvSpPr>
            <p:nvPr userDrawn="1"/>
          </p:nvSpPr>
          <p:spPr bwMode="gray">
            <a:xfrm flipH="1">
              <a:off x="161925" y="5654675"/>
              <a:ext cx="357188" cy="257175"/>
            </a:xfrm>
            <a:custGeom>
              <a:avLst/>
              <a:gdLst>
                <a:gd name="T0" fmla="*/ 116 w 145"/>
                <a:gd name="T1" fmla="*/ 3 h 105"/>
                <a:gd name="T2" fmla="*/ 78 w 145"/>
                <a:gd name="T3" fmla="*/ 23 h 105"/>
                <a:gd name="T4" fmla="*/ 38 w 145"/>
                <a:gd name="T5" fmla="*/ 23 h 105"/>
                <a:gd name="T6" fmla="*/ 97 w 145"/>
                <a:gd name="T7" fmla="*/ 99 h 105"/>
                <a:gd name="T8" fmla="*/ 139 w 145"/>
                <a:gd name="T9" fmla="*/ 56 h 105"/>
                <a:gd name="T10" fmla="*/ 116 w 145"/>
                <a:gd name="T11" fmla="*/ 3 h 105"/>
              </a:gdLst>
              <a:ahLst/>
              <a:cxnLst>
                <a:cxn ang="0">
                  <a:pos x="T0" y="T1"/>
                </a:cxn>
                <a:cxn ang="0">
                  <a:pos x="T2" y="T3"/>
                </a:cxn>
                <a:cxn ang="0">
                  <a:pos x="T4" y="T5"/>
                </a:cxn>
                <a:cxn ang="0">
                  <a:pos x="T6" y="T7"/>
                </a:cxn>
                <a:cxn ang="0">
                  <a:pos x="T8" y="T9"/>
                </a:cxn>
                <a:cxn ang="0">
                  <a:pos x="T10" y="T11"/>
                </a:cxn>
              </a:cxnLst>
              <a:rect l="0" t="0" r="r" b="b"/>
              <a:pathLst>
                <a:path w="145" h="105">
                  <a:moveTo>
                    <a:pt x="116" y="3"/>
                  </a:moveTo>
                  <a:cubicBezTo>
                    <a:pt x="96" y="0"/>
                    <a:pt x="84" y="9"/>
                    <a:pt x="78" y="23"/>
                  </a:cubicBezTo>
                  <a:cubicBezTo>
                    <a:pt x="62" y="15"/>
                    <a:pt x="45" y="16"/>
                    <a:pt x="38" y="23"/>
                  </a:cubicBezTo>
                  <a:cubicBezTo>
                    <a:pt x="0" y="62"/>
                    <a:pt x="69" y="105"/>
                    <a:pt x="97" y="99"/>
                  </a:cubicBezTo>
                  <a:cubicBezTo>
                    <a:pt x="109" y="100"/>
                    <a:pt x="134" y="76"/>
                    <a:pt x="139" y="56"/>
                  </a:cubicBezTo>
                  <a:cubicBezTo>
                    <a:pt x="145" y="29"/>
                    <a:pt x="129" y="5"/>
                    <a:pt x="11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40"/>
            <p:cNvSpPr>
              <a:spLocks/>
            </p:cNvSpPr>
            <p:nvPr userDrawn="1"/>
          </p:nvSpPr>
          <p:spPr bwMode="gray">
            <a:xfrm flipH="1">
              <a:off x="111125" y="5670550"/>
              <a:ext cx="412750" cy="247650"/>
            </a:xfrm>
            <a:custGeom>
              <a:avLst/>
              <a:gdLst>
                <a:gd name="T0" fmla="*/ 164 w 168"/>
                <a:gd name="T1" fmla="*/ 24 h 101"/>
                <a:gd name="T2" fmla="*/ 101 w 168"/>
                <a:gd name="T3" fmla="*/ 80 h 101"/>
                <a:gd name="T4" fmla="*/ 98 w 168"/>
                <a:gd name="T5" fmla="*/ 46 h 101"/>
                <a:gd name="T6" fmla="*/ 76 w 168"/>
                <a:gd name="T7" fmla="*/ 1 h 101"/>
                <a:gd name="T8" fmla="*/ 88 w 168"/>
                <a:gd name="T9" fmla="*/ 83 h 101"/>
                <a:gd name="T10" fmla="*/ 58 w 168"/>
                <a:gd name="T11" fmla="*/ 63 h 101"/>
                <a:gd name="T12" fmla="*/ 9 w 168"/>
                <a:gd name="T13" fmla="*/ 52 h 101"/>
                <a:gd name="T14" fmla="*/ 96 w 168"/>
                <a:gd name="T15" fmla="*/ 96 h 101"/>
                <a:gd name="T16" fmla="*/ 98 w 168"/>
                <a:gd name="T17" fmla="*/ 96 h 101"/>
                <a:gd name="T18" fmla="*/ 99 w 168"/>
                <a:gd name="T19" fmla="*/ 95 h 101"/>
                <a:gd name="T20" fmla="*/ 139 w 168"/>
                <a:gd name="T21" fmla="*/ 67 h 101"/>
                <a:gd name="T22" fmla="*/ 164 w 168"/>
                <a:gd name="T23" fmla="*/ 2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01">
                  <a:moveTo>
                    <a:pt x="164" y="24"/>
                  </a:moveTo>
                  <a:cubicBezTo>
                    <a:pt x="152" y="13"/>
                    <a:pt x="115" y="56"/>
                    <a:pt x="101" y="80"/>
                  </a:cubicBezTo>
                  <a:cubicBezTo>
                    <a:pt x="102" y="70"/>
                    <a:pt x="101" y="57"/>
                    <a:pt x="98" y="46"/>
                  </a:cubicBezTo>
                  <a:cubicBezTo>
                    <a:pt x="93" y="20"/>
                    <a:pt x="81" y="0"/>
                    <a:pt x="76" y="1"/>
                  </a:cubicBezTo>
                  <a:cubicBezTo>
                    <a:pt x="61" y="5"/>
                    <a:pt x="75" y="58"/>
                    <a:pt x="88" y="83"/>
                  </a:cubicBezTo>
                  <a:cubicBezTo>
                    <a:pt x="80" y="76"/>
                    <a:pt x="68" y="68"/>
                    <a:pt x="58" y="63"/>
                  </a:cubicBezTo>
                  <a:cubicBezTo>
                    <a:pt x="34" y="51"/>
                    <a:pt x="11" y="48"/>
                    <a:pt x="9" y="52"/>
                  </a:cubicBezTo>
                  <a:cubicBezTo>
                    <a:pt x="0" y="71"/>
                    <a:pt x="85" y="101"/>
                    <a:pt x="96" y="96"/>
                  </a:cubicBezTo>
                  <a:cubicBezTo>
                    <a:pt x="97" y="96"/>
                    <a:pt x="97" y="96"/>
                    <a:pt x="98" y="96"/>
                  </a:cubicBezTo>
                  <a:cubicBezTo>
                    <a:pt x="99" y="96"/>
                    <a:pt x="99" y="96"/>
                    <a:pt x="99" y="95"/>
                  </a:cubicBezTo>
                  <a:cubicBezTo>
                    <a:pt x="106" y="94"/>
                    <a:pt x="126" y="80"/>
                    <a:pt x="139" y="67"/>
                  </a:cubicBezTo>
                  <a:cubicBezTo>
                    <a:pt x="158" y="48"/>
                    <a:pt x="168" y="27"/>
                    <a:pt x="164" y="24"/>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Oval 33"/>
            <p:cNvSpPr>
              <a:spLocks noChangeArrowheads="1"/>
            </p:cNvSpPr>
            <p:nvPr userDrawn="1"/>
          </p:nvSpPr>
          <p:spPr bwMode="gray">
            <a:xfrm flipH="1">
              <a:off x="546100" y="1807440"/>
              <a:ext cx="82550" cy="69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8"/>
            <p:cNvSpPr>
              <a:spLocks/>
            </p:cNvSpPr>
            <p:nvPr userDrawn="1"/>
          </p:nvSpPr>
          <p:spPr bwMode="gray">
            <a:xfrm flipH="1">
              <a:off x="1088588" y="6153943"/>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9" name="Group 48"/>
            <p:cNvGrpSpPr/>
            <p:nvPr userDrawn="1"/>
          </p:nvGrpSpPr>
          <p:grpSpPr bwMode="gray">
            <a:xfrm>
              <a:off x="603252" y="4833897"/>
              <a:ext cx="607348" cy="609642"/>
              <a:chOff x="2051052" y="5522596"/>
              <a:chExt cx="892175" cy="895542"/>
            </a:xfrm>
          </p:grpSpPr>
          <p:sp>
            <p:nvSpPr>
              <p:cNvPr id="50" name="Freeform 5"/>
              <p:cNvSpPr>
                <a:spLocks/>
              </p:cNvSpPr>
              <p:nvPr userDrawn="1"/>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Line 6"/>
              <p:cNvSpPr>
                <a:spLocks noChangeShapeType="1"/>
              </p:cNvSpPr>
              <p:nvPr userDrawn="1"/>
            </p:nvSpPr>
            <p:spPr bwMode="gray">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2"/>
              <p:cNvSpPr>
                <a:spLocks/>
              </p:cNvSpPr>
              <p:nvPr userDrawn="1"/>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3"/>
              <p:cNvSpPr>
                <a:spLocks/>
              </p:cNvSpPr>
              <p:nvPr userDrawn="1"/>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2"/>
              <p:cNvSpPr>
                <a:spLocks/>
              </p:cNvSpPr>
              <p:nvPr userDrawn="1"/>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5" name="Oval 54"/>
              <p:cNvSpPr/>
              <p:nvPr userDrawn="1"/>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userDrawn="1"/>
          </p:nvGrpSpPr>
          <p:grpSpPr bwMode="gray">
            <a:xfrm rot="19876682">
              <a:off x="80098" y="1916305"/>
              <a:ext cx="878030" cy="874332"/>
              <a:chOff x="4277517" y="3752400"/>
              <a:chExt cx="1154448" cy="1149586"/>
            </a:xfrm>
          </p:grpSpPr>
          <p:sp>
            <p:nvSpPr>
              <p:cNvPr id="57" name="Freeform 56"/>
              <p:cNvSpPr>
                <a:spLocks/>
              </p:cNvSpPr>
              <p:nvPr userDrawn="1"/>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35"/>
              <p:cNvSpPr>
                <a:spLocks/>
              </p:cNvSpPr>
              <p:nvPr userDrawn="1"/>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1"/>
              <p:cNvSpPr>
                <a:spLocks/>
              </p:cNvSpPr>
              <p:nvPr userDrawn="1"/>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0" name="Freeform 41"/>
              <p:cNvSpPr>
                <a:spLocks/>
              </p:cNvSpPr>
              <p:nvPr userDrawn="1"/>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1" name="Freeform 42"/>
              <p:cNvSpPr>
                <a:spLocks/>
              </p:cNvSpPr>
              <p:nvPr userDrawn="1"/>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en-US"/>
              </a:p>
            </p:txBody>
          </p:sp>
        </p:grpSp>
      </p:grpSp>
      <p:sp>
        <p:nvSpPr>
          <p:cNvPr id="2" name="Title Placeholder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a:defRPr sz="1100">
                <a:solidFill>
                  <a:schemeClr val="tx1"/>
                </a:solidFill>
              </a:defRPr>
            </a:lvl1pPr>
          </a:lstStyle>
          <a:p>
            <a:fld id="{EAB6F22D-34FA-43A4-B48A-40A230D6062C}" type="datetime1">
              <a:rPr lang="en-US" smtClean="0"/>
              <a:pPr/>
              <a:t>7/30/2021</a:t>
            </a:fld>
            <a:endParaRPr lang="en-US"/>
          </a:p>
        </p:txBody>
      </p:sp>
      <p:sp>
        <p:nvSpPr>
          <p:cNvPr id="6" name="Slide Number Placeholder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a:defRPr sz="1100">
                <a:solidFill>
                  <a:schemeClr val="tx1"/>
                </a:solidFill>
              </a:defRPr>
            </a:lvl1pPr>
          </a:lstStyle>
          <a:p>
            <a:fld id="{484FD59D-33F1-4A76-843D-E67207CAFE54}" type="slidenum">
              <a:rPr lang="en-US" smtClean="0"/>
              <a:pPr/>
              <a:t>‹#›</a:t>
            </a:fld>
            <a:endParaRPr lang="en-US"/>
          </a:p>
        </p:txBody>
      </p:sp>
    </p:spTree>
    <p:extLst>
      <p:ext uri="{BB962C8B-B14F-4D97-AF65-F5344CB8AC3E}">
        <p14:creationId xmlns:p14="http://schemas.microsoft.com/office/powerpoint/2010/main" val="154554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Y" dirty="0"/>
              <a:t>التأكد من حصول طفلك على قسط صحي من النوم</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11355" y="1900238"/>
            <a:ext cx="6169289" cy="4114800"/>
          </a:xfrm>
        </p:spPr>
      </p:pic>
    </p:spTree>
    <p:extLst>
      <p:ext uri="{BB962C8B-B14F-4D97-AF65-F5344CB8AC3E}">
        <p14:creationId xmlns:p14="http://schemas.microsoft.com/office/powerpoint/2010/main" val="326675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كن مستعدا</a:t>
            </a:r>
            <a:endParaRPr lang="en-US" dirty="0"/>
          </a:p>
        </p:txBody>
      </p:sp>
      <p:sp>
        <p:nvSpPr>
          <p:cNvPr id="4" name="Content Placeholder 3"/>
          <p:cNvSpPr>
            <a:spLocks noGrp="1"/>
          </p:cNvSpPr>
          <p:nvPr>
            <p:ph idx="1"/>
          </p:nvPr>
        </p:nvSpPr>
        <p:spPr/>
        <p:txBody>
          <a:bodyPr/>
          <a:lstStyle/>
          <a:p>
            <a:pPr algn="r" rtl="1"/>
            <a:r>
              <a:rPr lang="ar-SY" sz="3200" dirty="0"/>
              <a:t>في بعض الأحيان يكون الصباح محمومًا ولا يريد أحد أن يبدأ يومه وهو يشعر بالاندفاع والإرهاق خاصة الأطفال.</a:t>
            </a:r>
          </a:p>
          <a:p>
            <a:pPr algn="r" rtl="1"/>
            <a:r>
              <a:rPr lang="ar-SY" sz="3200" dirty="0"/>
              <a:t>إذا كانت هناك أشياء يمكنك القيام بها في الليلة السابقة للاستعداد بشكل أفضل لليوم التالي ، فقد يساعد ذلك في توفير بداية أكثر هدوءًا وسعيدة لروتينك اليومي</a:t>
            </a:r>
            <a:r>
              <a:rPr lang="ar-SY" dirty="0"/>
              <a:t>.</a:t>
            </a:r>
            <a:endParaRPr lang="en-CA" dirty="0"/>
          </a:p>
        </p:txBody>
      </p:sp>
    </p:spTree>
    <p:extLst>
      <p:ext uri="{BB962C8B-B14F-4D97-AF65-F5344CB8AC3E}">
        <p14:creationId xmlns:p14="http://schemas.microsoft.com/office/powerpoint/2010/main" val="120582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اقتراحات</a:t>
            </a:r>
            <a:endParaRPr lang="en-CA" dirty="0"/>
          </a:p>
        </p:txBody>
      </p:sp>
      <p:sp>
        <p:nvSpPr>
          <p:cNvPr id="3" name="Content Placeholder 2"/>
          <p:cNvSpPr>
            <a:spLocks noGrp="1"/>
          </p:cNvSpPr>
          <p:nvPr>
            <p:ph idx="1"/>
          </p:nvPr>
        </p:nvSpPr>
        <p:spPr/>
        <p:txBody>
          <a:bodyPr>
            <a:normAutofit/>
          </a:bodyPr>
          <a:lstStyle/>
          <a:p>
            <a:pPr algn="r" rtl="1"/>
            <a:r>
              <a:rPr lang="ar-SY" sz="3200" dirty="0"/>
              <a:t>قم بإعداد وجبات غداء ووجبات خفيفة للعمل والمدرسة و / أو الرعاية النهارية في الليلة السابقة.</a:t>
            </a:r>
          </a:p>
          <a:p>
            <a:pPr algn="r" rtl="1"/>
            <a:r>
              <a:rPr lang="ar-SY" sz="3200" dirty="0"/>
              <a:t>جهز مائدة الإفطار قبل أن تبدأ ليلتك.</a:t>
            </a:r>
          </a:p>
          <a:p>
            <a:pPr algn="r" rtl="1"/>
            <a:r>
              <a:rPr lang="ar-SY" sz="3200" dirty="0"/>
              <a:t>جهز أو اجعل أطفالك يرتدون ملابسهم لليوم التالي.</a:t>
            </a:r>
          </a:p>
          <a:p>
            <a:pPr algn="r" rtl="1"/>
            <a:r>
              <a:rPr lang="ar-SY" sz="3200" dirty="0"/>
              <a:t>احزم كل حقائب الظهر والحقائب الصغيرة وجاهزة للذهاب.</a:t>
            </a:r>
          </a:p>
          <a:p>
            <a:pPr algn="r" rtl="1"/>
            <a:r>
              <a:rPr lang="ar-SY" sz="3200" dirty="0"/>
              <a:t>اتمنى لك يوم جميل</a:t>
            </a:r>
            <a:endParaRPr lang="en-CA" sz="3200" dirty="0"/>
          </a:p>
        </p:txBody>
      </p:sp>
    </p:spTree>
    <p:extLst>
      <p:ext uri="{BB962C8B-B14F-4D97-AF65-F5344CB8AC3E}">
        <p14:creationId xmlns:p14="http://schemas.microsoft.com/office/powerpoint/2010/main" val="219191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عندما يرتاح الجميع بشكل جيد يميل اليوم إلى أن يكون أكثر سلاسة.</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44906" y="1972545"/>
            <a:ext cx="6602505" cy="4403871"/>
          </a:xfrm>
        </p:spPr>
      </p:pic>
    </p:spTree>
    <p:extLst>
      <p:ext uri="{BB962C8B-B14F-4D97-AF65-F5344CB8AC3E}">
        <p14:creationId xmlns:p14="http://schemas.microsoft.com/office/powerpoint/2010/main" val="307890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كم يحتاج طفلي من النوم؟</a:t>
            </a:r>
            <a:endParaRPr lang="en-US" dirty="0"/>
          </a:p>
        </p:txBody>
      </p:sp>
      <p:sp>
        <p:nvSpPr>
          <p:cNvPr id="3" name="Content Placeholder 2"/>
          <p:cNvSpPr>
            <a:spLocks noGrp="1"/>
          </p:cNvSpPr>
          <p:nvPr>
            <p:ph idx="1"/>
          </p:nvPr>
        </p:nvSpPr>
        <p:spPr/>
        <p:txBody>
          <a:bodyPr>
            <a:normAutofit/>
          </a:bodyPr>
          <a:lstStyle/>
          <a:p>
            <a:pPr algn="r" rtl="1"/>
            <a:r>
              <a:rPr lang="ar-SY" sz="3200" dirty="0"/>
              <a:t>تختلف احتياجات نوم كل طفل عن الآخر ، ولكن عادةً ما يحتاج الأطفال في سن ما قبل المدرسة إلى 11-12 ساعة من النوم </a:t>
            </a:r>
            <a:r>
              <a:rPr lang="ar-SY" sz="3200" dirty="0" smtClean="0"/>
              <a:t>ليلاً.</a:t>
            </a:r>
            <a:endParaRPr lang="en-CA" sz="3200" dirty="0" smtClean="0"/>
          </a:p>
          <a:p>
            <a:pPr algn="r" rtl="1"/>
            <a:endParaRPr lang="en-CA" sz="3200" dirty="0"/>
          </a:p>
          <a:p>
            <a:pPr algn="r" rtl="1"/>
            <a:endParaRPr lang="en-US" sz="3200" dirty="0"/>
          </a:p>
        </p:txBody>
      </p:sp>
      <p:pic>
        <p:nvPicPr>
          <p:cNvPr id="4" name="Picture 3"/>
          <p:cNvPicPr>
            <a:picLocks noChangeAspect="1"/>
          </p:cNvPicPr>
          <p:nvPr/>
        </p:nvPicPr>
        <p:blipFill>
          <a:blip r:embed="rId2"/>
          <a:stretch>
            <a:fillRect/>
          </a:stretch>
        </p:blipFill>
        <p:spPr>
          <a:xfrm>
            <a:off x="3617394" y="3429000"/>
            <a:ext cx="4602851" cy="3201272"/>
          </a:xfrm>
          <a:prstGeom prst="rect">
            <a:avLst/>
          </a:prstGeom>
        </p:spPr>
      </p:pic>
    </p:spTree>
    <p:extLst>
      <p:ext uri="{BB962C8B-B14F-4D97-AF65-F5344CB8AC3E}">
        <p14:creationId xmlns:p14="http://schemas.microsoft.com/office/powerpoint/2010/main" val="61157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الروتينات مهمة</a:t>
            </a:r>
            <a:endParaRPr lang="en-US" dirty="0"/>
          </a:p>
        </p:txBody>
      </p:sp>
      <p:sp>
        <p:nvSpPr>
          <p:cNvPr id="3" name="Content Placeholder 2"/>
          <p:cNvSpPr>
            <a:spLocks noGrp="1"/>
          </p:cNvSpPr>
          <p:nvPr>
            <p:ph idx="1"/>
          </p:nvPr>
        </p:nvSpPr>
        <p:spPr/>
        <p:txBody>
          <a:bodyPr/>
          <a:lstStyle/>
          <a:p>
            <a:pPr algn="r" rtl="1"/>
            <a:r>
              <a:rPr lang="ar-SY" sz="2800" dirty="0"/>
              <a:t>يعد اتباع روتين ما قبل النوم جزءًا مهمًا من إعداد طفلك لنوم جيد ليلاً.</a:t>
            </a:r>
          </a:p>
          <a:p>
            <a:pPr algn="r" rtl="1"/>
            <a:r>
              <a:rPr lang="ar-SY" sz="2800" dirty="0"/>
              <a:t>بعض النصائح:</a:t>
            </a:r>
          </a:p>
          <a:p>
            <a:pPr algn="r" rtl="1"/>
            <a:r>
              <a:rPr lang="ar-SY" sz="2800" dirty="0"/>
              <a:t>اجعلها متسقة كل ليلة (نفس الوقت)</a:t>
            </a:r>
          </a:p>
          <a:p>
            <a:pPr algn="r" rtl="1"/>
            <a:r>
              <a:rPr lang="ar-SY" sz="2800" dirty="0"/>
              <a:t>حافظ على الروتين لمدة عشرين دقيقة أو أقل</a:t>
            </a:r>
          </a:p>
          <a:p>
            <a:pPr algn="r" rtl="1"/>
            <a:r>
              <a:rPr lang="ar-SY" sz="2800" dirty="0"/>
              <a:t>افعل أكبر قدر ممكن من ذلك في غرفة النوم لأن الجو البارد والمظلم يساعد أجسامهم على التكيف مع الانتقال إلى النوم.</a:t>
            </a:r>
            <a:endParaRPr lang="en-CA" sz="2800" dirty="0"/>
          </a:p>
        </p:txBody>
      </p:sp>
    </p:spTree>
    <p:extLst>
      <p:ext uri="{BB962C8B-B14F-4D97-AF65-F5344CB8AC3E}">
        <p14:creationId xmlns:p14="http://schemas.microsoft.com/office/powerpoint/2010/main" val="16854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المزيد من النصائح الروتينية لوقت النوم</a:t>
            </a:r>
            <a:endParaRPr lang="en-US" dirty="0"/>
          </a:p>
        </p:txBody>
      </p:sp>
      <p:sp>
        <p:nvSpPr>
          <p:cNvPr id="3" name="Content Placeholder 2"/>
          <p:cNvSpPr>
            <a:spLocks noGrp="1"/>
          </p:cNvSpPr>
          <p:nvPr>
            <p:ph idx="1"/>
          </p:nvPr>
        </p:nvSpPr>
        <p:spPr/>
        <p:txBody>
          <a:bodyPr>
            <a:normAutofit/>
          </a:bodyPr>
          <a:lstStyle/>
          <a:p>
            <a:pPr algn="r" rtl="1"/>
            <a:r>
              <a:rPr lang="ar-SY" sz="2800" dirty="0"/>
              <a:t>تأكد من إغلاق الأجهزة الإلكترونية قبل ساعة على الأقل من وقت النوم.</a:t>
            </a:r>
          </a:p>
          <a:p>
            <a:pPr algn="r" rtl="1"/>
            <a:r>
              <a:rPr lang="ar-SY" sz="2800" dirty="0"/>
              <a:t>ليس لديك أجهزة إلكترونية / تلفزيونات في قاعدة غرفة النوم.</a:t>
            </a:r>
          </a:p>
          <a:p>
            <a:pPr algn="r" rtl="1"/>
            <a:r>
              <a:rPr lang="ar-SY" sz="2800" dirty="0"/>
              <a:t>لا تنتظر حتى يشعر طفلك بالإرهاق الشديد لبدء التحضير لوقت النوم.</a:t>
            </a:r>
          </a:p>
          <a:p>
            <a:pPr algn="r" rtl="1"/>
            <a:r>
              <a:rPr lang="ar-SY" sz="2800" dirty="0"/>
              <a:t>افعل نفس الخطوات بنفس الترتيب كل ليلة - كن متسقًا.</a:t>
            </a:r>
            <a:endParaRPr lang="en-US" sz="2800" dirty="0"/>
          </a:p>
        </p:txBody>
      </p:sp>
    </p:spTree>
    <p:extLst>
      <p:ext uri="{BB962C8B-B14F-4D97-AF65-F5344CB8AC3E}">
        <p14:creationId xmlns:p14="http://schemas.microsoft.com/office/powerpoint/2010/main" val="345650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نموذج لروتين وقت النوم</a:t>
            </a:r>
            <a:endParaRPr lang="en-US" dirty="0"/>
          </a:p>
        </p:txBody>
      </p:sp>
      <p:sp>
        <p:nvSpPr>
          <p:cNvPr id="3" name="Content Placeholder 2"/>
          <p:cNvSpPr>
            <a:spLocks noGrp="1"/>
          </p:cNvSpPr>
          <p:nvPr>
            <p:ph idx="1"/>
          </p:nvPr>
        </p:nvSpPr>
        <p:spPr/>
        <p:txBody>
          <a:bodyPr/>
          <a:lstStyle/>
          <a:p>
            <a:pPr algn="r" rtl="1"/>
            <a:r>
              <a:rPr lang="ar-SY" dirty="0"/>
              <a:t>التقط اشيائي </a:t>
            </a:r>
          </a:p>
          <a:p>
            <a:pPr algn="r" rtl="1"/>
            <a:r>
              <a:rPr lang="ar-SY" dirty="0"/>
              <a:t>فرشاة اسناني </a:t>
            </a:r>
          </a:p>
          <a:p>
            <a:pPr algn="r" rtl="1"/>
            <a:r>
              <a:rPr lang="ar-SY" dirty="0"/>
              <a:t>شرب الماء</a:t>
            </a:r>
          </a:p>
          <a:p>
            <a:pPr algn="r" rtl="1"/>
            <a:r>
              <a:rPr lang="ar-SY" dirty="0"/>
              <a:t>الذهاب الى الحمام و اغسل يدي </a:t>
            </a:r>
          </a:p>
          <a:p>
            <a:pPr algn="r" rtl="1"/>
            <a:r>
              <a:rPr lang="ar-SY" dirty="0"/>
              <a:t>احصل على البطانية </a:t>
            </a:r>
          </a:p>
          <a:p>
            <a:pPr algn="r" rtl="1"/>
            <a:r>
              <a:rPr lang="ar-SY" dirty="0"/>
              <a:t>قل ليلة سعيدة للجميع </a:t>
            </a:r>
          </a:p>
          <a:p>
            <a:pPr algn="r" rtl="1"/>
            <a:r>
              <a:rPr lang="ar-SY" dirty="0"/>
              <a:t>الذهاب الى السرير </a:t>
            </a:r>
            <a:endParaRPr lang="en-US" dirty="0"/>
          </a:p>
        </p:txBody>
      </p:sp>
      <p:pic>
        <p:nvPicPr>
          <p:cNvPr id="6" name="Picture 5"/>
          <p:cNvPicPr>
            <a:picLocks noChangeAspect="1"/>
          </p:cNvPicPr>
          <p:nvPr/>
        </p:nvPicPr>
        <p:blipFill>
          <a:blip r:embed="rId2"/>
          <a:stretch>
            <a:fillRect/>
          </a:stretch>
        </p:blipFill>
        <p:spPr>
          <a:xfrm>
            <a:off x="1887085" y="3429000"/>
            <a:ext cx="3792041" cy="2975106"/>
          </a:xfrm>
          <a:prstGeom prst="rect">
            <a:avLst/>
          </a:prstGeom>
        </p:spPr>
      </p:pic>
    </p:spTree>
    <p:extLst>
      <p:ext uri="{BB962C8B-B14F-4D97-AF65-F5344CB8AC3E}">
        <p14:creationId xmlns:p14="http://schemas.microsoft.com/office/powerpoint/2010/main" val="187394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لماذا لا يذهب طفلي للنوم؟</a:t>
            </a:r>
            <a:endParaRPr lang="en-US" dirty="0"/>
          </a:p>
        </p:txBody>
      </p:sp>
      <p:sp>
        <p:nvSpPr>
          <p:cNvPr id="3" name="Content Placeholder 2"/>
          <p:cNvSpPr>
            <a:spLocks noGrp="1"/>
          </p:cNvSpPr>
          <p:nvPr>
            <p:ph idx="1"/>
          </p:nvPr>
        </p:nvSpPr>
        <p:spPr/>
        <p:txBody>
          <a:bodyPr>
            <a:normAutofit/>
          </a:bodyPr>
          <a:lstStyle/>
          <a:p>
            <a:pPr algn="r" rtl="1"/>
            <a:r>
              <a:rPr lang="ar-SY" sz="3200" dirty="0"/>
              <a:t>إذا استبعدت المشكلات الطبية ، فإن الأسباب المعتادة هي أن طفلك مرهق بالفعل ، لذا فإن جسمه يقاوم النوم أو لأنك قد لا تكون لديك توقعات واضحة وحدود محددة حول وقت النوم.</a:t>
            </a:r>
          </a:p>
          <a:p>
            <a:pPr algn="r" rtl="1"/>
            <a:r>
              <a:rPr lang="ar-SY" sz="3200" dirty="0"/>
              <a:t>يمكن أن يكون التعرض للشاشة الزرقاء للإلكترونيات هو الجاني أيضًا. يمنع الجسم من تحضير نفسه للنوم.</a:t>
            </a:r>
            <a:endParaRPr lang="en-CA" sz="3200" dirty="0"/>
          </a:p>
        </p:txBody>
      </p:sp>
    </p:spTree>
    <p:extLst>
      <p:ext uri="{BB962C8B-B14F-4D97-AF65-F5344CB8AC3E}">
        <p14:creationId xmlns:p14="http://schemas.microsoft.com/office/powerpoint/2010/main" val="302942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فكرة رائعة….</a:t>
            </a:r>
            <a:endParaRPr lang="en-US" dirty="0"/>
          </a:p>
        </p:txBody>
      </p:sp>
      <p:sp>
        <p:nvSpPr>
          <p:cNvPr id="3" name="Content Placeholder 2"/>
          <p:cNvSpPr>
            <a:spLocks noGrp="1"/>
          </p:cNvSpPr>
          <p:nvPr>
            <p:ph idx="1"/>
          </p:nvPr>
        </p:nvSpPr>
        <p:spPr/>
        <p:txBody>
          <a:bodyPr>
            <a:normAutofit/>
          </a:bodyPr>
          <a:lstStyle/>
          <a:p>
            <a:pPr algn="r" rtl="1"/>
            <a:r>
              <a:rPr lang="ar-SY" sz="2800" dirty="0"/>
              <a:t>نصيحة رائعة من الآباء الذين يحاول أطفالهم الاستيقاظ عدة مرات بعد الذهاب إلى الفراش لطلب مشروبات من الماء ، وعناق إضافي ، وما إلى ذلك-</a:t>
            </a:r>
          </a:p>
          <a:p>
            <a:pPr algn="r" rtl="1"/>
            <a:r>
              <a:rPr lang="ar-SY" sz="2800" dirty="0"/>
              <a:t>"اطلب من طفلك إذا كان كبيرًا في السن أن يكتب أو يرسم روتينه الليلي. أضف طلبًا نهائيًا أو طلبًا أخيرًا إلى الأسفل كخطوة أخيرة قبل النوم. لا يُسمح للطفل بإزعاجك بعد اكتمال الطلب النهائي. "</a:t>
            </a:r>
          </a:p>
          <a:p>
            <a:pPr algn="r" rtl="1"/>
            <a:r>
              <a:rPr lang="ar-SY" sz="2800" dirty="0"/>
              <a:t>يمكن أن يساعد ذلك في منع الطفل من الاستمرار في البحث عن أعذار للنهوض من الفراش عدة مرات.</a:t>
            </a:r>
            <a:endParaRPr lang="en-CA" sz="2800" dirty="0"/>
          </a:p>
        </p:txBody>
      </p:sp>
    </p:spTree>
    <p:extLst>
      <p:ext uri="{BB962C8B-B14F-4D97-AF65-F5344CB8AC3E}">
        <p14:creationId xmlns:p14="http://schemas.microsoft.com/office/powerpoint/2010/main" val="50887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لماذا يجد طفلي صعوبة في الاستيقاظ في الصباح؟</a:t>
            </a:r>
            <a:endParaRPr lang="en-CA" dirty="0"/>
          </a:p>
        </p:txBody>
      </p:sp>
      <p:sp>
        <p:nvSpPr>
          <p:cNvPr id="3" name="Content Placeholder 2"/>
          <p:cNvSpPr>
            <a:spLocks noGrp="1"/>
          </p:cNvSpPr>
          <p:nvPr>
            <p:ph idx="1"/>
          </p:nvPr>
        </p:nvSpPr>
        <p:spPr/>
        <p:txBody>
          <a:bodyPr>
            <a:normAutofit/>
          </a:bodyPr>
          <a:lstStyle/>
          <a:p>
            <a:pPr algn="r" rtl="1"/>
            <a:r>
              <a:rPr lang="ar-SY" sz="2800" dirty="0"/>
              <a:t>سيقول الآباء غالبًا أنه من الصعب إيقاظ أطفالهم ومن الصعب إخراجهم من المنزل في الصباح.</a:t>
            </a:r>
          </a:p>
          <a:p>
            <a:pPr algn="r" rtl="1"/>
            <a:r>
              <a:rPr lang="ar-SY" sz="2800" dirty="0"/>
              <a:t>حدد أولاً الوقت الذي يجب أن تكون فيه الأسرة. ثم عد إلى الوراء من 11 إلى 12 ساعة للتأكد من حصولهم على قسط كافٍ من النوم.</a:t>
            </a:r>
          </a:p>
          <a:p>
            <a:pPr algn="r" rtl="1"/>
            <a:r>
              <a:rPr lang="ar-SY" sz="2800" dirty="0"/>
              <a:t>تمامًا مثل وقت النوم المنتظم أمر مهم ، كذلك يكون وقت الاستيقاظ المستمر وروتين الصباح.</a:t>
            </a:r>
            <a:endParaRPr lang="en-CA" sz="2800" dirty="0"/>
          </a:p>
        </p:txBody>
      </p:sp>
    </p:spTree>
    <p:extLst>
      <p:ext uri="{BB962C8B-B14F-4D97-AF65-F5344CB8AC3E}">
        <p14:creationId xmlns:p14="http://schemas.microsoft.com/office/powerpoint/2010/main" val="273817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مثال على روتين الصباح</a:t>
            </a:r>
            <a:endParaRPr lang="en-US" dirty="0"/>
          </a:p>
        </p:txBody>
      </p:sp>
      <p:sp>
        <p:nvSpPr>
          <p:cNvPr id="3" name="Content Placeholder 2"/>
          <p:cNvSpPr>
            <a:spLocks noGrp="1"/>
          </p:cNvSpPr>
          <p:nvPr>
            <p:ph idx="1"/>
          </p:nvPr>
        </p:nvSpPr>
        <p:spPr/>
        <p:txBody>
          <a:bodyPr/>
          <a:lstStyle/>
          <a:p>
            <a:pPr algn="r" rtl="1"/>
            <a:r>
              <a:rPr lang="ar-SY" dirty="0"/>
              <a:t>عينة من الروتين </a:t>
            </a:r>
            <a:r>
              <a:rPr lang="ar-SY" dirty="0" smtClean="0"/>
              <a:t>الصباحي</a:t>
            </a:r>
            <a:endParaRPr lang="en-CA" dirty="0" smtClean="0"/>
          </a:p>
          <a:p>
            <a:pPr marL="502920" indent="-457200" algn="r" rtl="1">
              <a:buFont typeface="+mj-lt"/>
              <a:buAutoNum type="arabicPeriod"/>
            </a:pPr>
            <a:r>
              <a:rPr lang="ar-SY" dirty="0"/>
              <a:t>ارتدي ملابسك </a:t>
            </a:r>
          </a:p>
          <a:p>
            <a:pPr marL="502920" indent="-457200" algn="r" rtl="1">
              <a:buFont typeface="+mj-lt"/>
              <a:buAutoNum type="arabicPeriod"/>
            </a:pPr>
            <a:r>
              <a:rPr lang="ar-SY" dirty="0"/>
              <a:t>رتب سريرك</a:t>
            </a:r>
          </a:p>
          <a:p>
            <a:pPr marL="502920" indent="-457200" algn="r" rtl="1">
              <a:buFont typeface="+mj-lt"/>
              <a:buAutoNum type="arabicPeriod"/>
            </a:pPr>
            <a:r>
              <a:rPr lang="ar-SY" dirty="0"/>
              <a:t>اغسل وجهك</a:t>
            </a:r>
          </a:p>
          <a:p>
            <a:pPr marL="502920" indent="-457200" algn="r" rtl="1">
              <a:buFont typeface="+mj-lt"/>
              <a:buAutoNum type="arabicPeriod"/>
            </a:pPr>
            <a:r>
              <a:rPr lang="ar-SY" dirty="0"/>
              <a:t>مشط شعرك </a:t>
            </a:r>
          </a:p>
          <a:p>
            <a:pPr marL="502920" indent="-457200" algn="r" rtl="1">
              <a:buFont typeface="+mj-lt"/>
              <a:buAutoNum type="arabicPeriod"/>
            </a:pPr>
            <a:r>
              <a:rPr lang="ar-SY" dirty="0"/>
              <a:t>اغسل اسنانك بل فرشاة والخيط</a:t>
            </a:r>
          </a:p>
          <a:p>
            <a:pPr marL="502920" indent="-457200" algn="r" rtl="1">
              <a:buFont typeface="+mj-lt"/>
              <a:buAutoNum type="arabicPeriod"/>
            </a:pPr>
            <a:r>
              <a:rPr lang="ar-SY" dirty="0"/>
              <a:t>أطفاء الانوار في الحمام </a:t>
            </a:r>
          </a:p>
          <a:p>
            <a:pPr marL="502920" indent="-457200" algn="r" rtl="1">
              <a:buFont typeface="+mj-lt"/>
              <a:buAutoNum type="arabicPeriod"/>
            </a:pPr>
            <a:r>
              <a:rPr lang="ar-SY" dirty="0"/>
              <a:t>اذهب الى الطابق السفلي لتناول الافطار</a:t>
            </a:r>
          </a:p>
          <a:p>
            <a:pPr marL="502920" indent="-457200" algn="r" rtl="1">
              <a:buFont typeface="+mj-lt"/>
              <a:buAutoNum type="arabicPeriod"/>
            </a:pPr>
            <a:endParaRPr lang="en-CA" dirty="0"/>
          </a:p>
        </p:txBody>
      </p:sp>
      <p:pic>
        <p:nvPicPr>
          <p:cNvPr id="4" name="Picture 3"/>
          <p:cNvPicPr>
            <a:picLocks noChangeAspect="1"/>
          </p:cNvPicPr>
          <p:nvPr/>
        </p:nvPicPr>
        <p:blipFill>
          <a:blip r:embed="rId2"/>
          <a:stretch>
            <a:fillRect/>
          </a:stretch>
        </p:blipFill>
        <p:spPr>
          <a:xfrm>
            <a:off x="1747519" y="3747747"/>
            <a:ext cx="3859905" cy="2172794"/>
          </a:xfrm>
          <a:prstGeom prst="rect">
            <a:avLst/>
          </a:prstGeom>
        </p:spPr>
      </p:pic>
    </p:spTree>
    <p:extLst>
      <p:ext uri="{BB962C8B-B14F-4D97-AF65-F5344CB8AC3E}">
        <p14:creationId xmlns:p14="http://schemas.microsoft.com/office/powerpoint/2010/main" val="21399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rple flowers on blue (widescreen).potx" id="{828F1CAB-9298-4592-9282-F8DFCE9B5AAD}" vid="{F1565BE0-C58B-47E2-98D9-9569E7AA0A86}"/>
    </a:ext>
  </a:extLst>
</a:theme>
</file>

<file path=ppt/theme/theme2.xml><?xml version="1.0" encoding="utf-8"?>
<a:theme xmlns:a="http://schemas.openxmlformats.org/drawingml/2006/main" name="Office Theme">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Purple flowers on blue (widescreen)</Template>
  <TotalTime>18</TotalTime>
  <Words>530</Words>
  <Application>Microsoft Office PowerPoint</Application>
  <PresentationFormat>Widescreen</PresentationFormat>
  <Paragraphs>52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Schoolbook</vt:lpstr>
      <vt:lpstr>Tahoma</vt:lpstr>
      <vt:lpstr>FLOWERS 16X9</vt:lpstr>
      <vt:lpstr>التأكد من حصول طفلك على قسط صحي من النوم</vt:lpstr>
      <vt:lpstr>كم يحتاج طفلي من النوم؟</vt:lpstr>
      <vt:lpstr>الروتينات مهمة</vt:lpstr>
      <vt:lpstr>المزيد من النصائح الروتينية لوقت النوم</vt:lpstr>
      <vt:lpstr>نموذج لروتين وقت النوم</vt:lpstr>
      <vt:lpstr>لماذا لا يذهب طفلي للنوم؟</vt:lpstr>
      <vt:lpstr>فكرة رائعة….</vt:lpstr>
      <vt:lpstr>لماذا يجد طفلي صعوبة في الاستيقاظ في الصباح؟</vt:lpstr>
      <vt:lpstr>مثال على روتين الصباح</vt:lpstr>
      <vt:lpstr>كن مستعدا</vt:lpstr>
      <vt:lpstr>اقتراحات</vt:lpstr>
      <vt:lpstr>عندما يرتاح الجميع بشكل جيد يميل اليوم إلى أن يكون أكثر سلاسة.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التأكد من حصول طفلك على قسط صحي من النوم</dc:title>
  <dc:creator>Saeed, Yousef</dc:creator>
  <cp:lastModifiedBy>Saeed, Yousef</cp:lastModifiedBy>
  <cp:revision>3</cp:revision>
  <dcterms:created xsi:type="dcterms:W3CDTF">2021-07-30T21:39:18Z</dcterms:created>
  <dcterms:modified xsi:type="dcterms:W3CDTF">2021-07-30T21:57:58Z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